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6"/>
  </p:notesMasterIdLst>
  <p:sldIdLst>
    <p:sldId id="424" r:id="rId5"/>
  </p:sldIdLst>
  <p:sldSz cx="12192000" cy="6858000"/>
  <p:notesSz cx="6858000" cy="9144000"/>
  <p:embeddedFontLst>
    <p:embeddedFont>
      <p:font typeface="Equip" panose="020B0604020202020204" charset="0"/>
      <p:regular r:id="rId7"/>
      <p:bold r:id="rId8"/>
      <p:italic r:id="rId9"/>
      <p:boldItalic r:id="rId10"/>
    </p:embeddedFont>
    <p:embeddedFont>
      <p:font typeface="Equip Extended" panose="020B0604020202020204" charset="0"/>
      <p:regular r:id="rId11"/>
      <p:bold r:id="rId12"/>
      <p:italic r:id="rId13"/>
      <p:boldItalic r:id="rId14"/>
    </p:embeddedFont>
    <p:embeddedFont>
      <p:font typeface="Equip Extended ExtraBold" panose="02000503000000020004" pitchFamily="2" charset="0"/>
      <p:bold r:id="rId15"/>
      <p:italic r:id="rId16"/>
      <p:boldItalic r:id="rId17"/>
    </p:embeddedFont>
    <p:embeddedFont>
      <p:font typeface="Equip Extended Light" panose="02000503000000020004" pitchFamily="2" charset="0"/>
      <p:regular r:id="rId18"/>
      <p:bold r:id="rId19"/>
      <p:italic r:id="rId20"/>
      <p:boldItalic r:id="rId21"/>
    </p:embeddedFont>
    <p:embeddedFont>
      <p:font typeface="Equip Extended Medium" panose="02000603000000020004" pitchFamily="2" charset="0"/>
      <p:regular r:id="rId22"/>
      <p:italic r:id="rId23"/>
    </p:embeddedFont>
    <p:embeddedFont>
      <p:font typeface="Equip Light" panose="02000503000000020004" pitchFamily="2" charset="0"/>
      <p:regular r:id="rId24"/>
      <p:bold r:id="rId25"/>
      <p:italic r:id="rId26"/>
      <p:boldItalic r:id="rId27"/>
    </p:embeddedFont>
    <p:embeddedFont>
      <p:font typeface="Equip Medium" panose="02000603000000020004" pitchFamily="2" charset="0"/>
      <p:regular r:id="rId28"/>
    </p:embeddedFont>
  </p:embeddedFontLst>
  <p:defaultTextStyle>
    <a:defPPr>
      <a:defRPr lang="en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294A"/>
    <a:srgbClr val="2D008B"/>
    <a:srgbClr val="07041F"/>
    <a:srgbClr val="47D8AD"/>
    <a:srgbClr val="9680C5"/>
    <a:srgbClr val="2D807C"/>
    <a:srgbClr val="CBBFE2"/>
    <a:srgbClr val="D1F5EA"/>
    <a:srgbClr val="2D807B"/>
    <a:srgbClr val="3AAB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204" autoAdjust="0"/>
    <p:restoredTop sz="94685"/>
  </p:normalViewPr>
  <p:slideViewPr>
    <p:cSldViewPr snapToGrid="0">
      <p:cViewPr varScale="1">
        <p:scale>
          <a:sx n="96" d="100"/>
          <a:sy n="96" d="100"/>
        </p:scale>
        <p:origin x="16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26" Type="http://schemas.openxmlformats.org/officeDocument/2006/relationships/font" Target="fonts/font20.fntdata"/><Relationship Id="rId3" Type="http://schemas.openxmlformats.org/officeDocument/2006/relationships/customXml" Target="../customXml/item3.xml"/><Relationship Id="rId21" Type="http://schemas.openxmlformats.org/officeDocument/2006/relationships/font" Target="fonts/font15.fntdata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5" Type="http://schemas.openxmlformats.org/officeDocument/2006/relationships/font" Target="fonts/font19.fntdata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font" Target="fonts/font10.fntdata"/><Relationship Id="rId20" Type="http://schemas.openxmlformats.org/officeDocument/2006/relationships/font" Target="fonts/font14.fntdata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24" Type="http://schemas.openxmlformats.org/officeDocument/2006/relationships/font" Target="fonts/font18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9.fntdata"/><Relationship Id="rId23" Type="http://schemas.openxmlformats.org/officeDocument/2006/relationships/font" Target="fonts/font17.fntdata"/><Relationship Id="rId28" Type="http://schemas.openxmlformats.org/officeDocument/2006/relationships/font" Target="fonts/font22.fntdata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font" Target="fonts/font16.fntdata"/><Relationship Id="rId27" Type="http://schemas.openxmlformats.org/officeDocument/2006/relationships/font" Target="fonts/font21.fntdata"/><Relationship Id="rId30" Type="http://schemas.openxmlformats.org/officeDocument/2006/relationships/viewProps" Target="viewProps.xml"/><Relationship Id="rId8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uel Blasko" userId="5efa96a8-e5cd-40c1-a86d-2ed32eb1bc87" providerId="ADAL" clId="{291260CB-9F1D-48E5-B234-B30A0747C5A7}"/>
    <pc:docChg chg="delSld modSld sldOrd">
      <pc:chgData name="Samuel Blasko" userId="5efa96a8-e5cd-40c1-a86d-2ed32eb1bc87" providerId="ADAL" clId="{291260CB-9F1D-48E5-B234-B30A0747C5A7}" dt="2026-01-23T15:19:00.280" v="10" actId="20577"/>
      <pc:docMkLst>
        <pc:docMk/>
      </pc:docMkLst>
      <pc:sldChg chg="modSp mod">
        <pc:chgData name="Samuel Blasko" userId="5efa96a8-e5cd-40c1-a86d-2ed32eb1bc87" providerId="ADAL" clId="{291260CB-9F1D-48E5-B234-B30A0747C5A7}" dt="2026-01-23T15:19:00.280" v="10" actId="20577"/>
        <pc:sldMkLst>
          <pc:docMk/>
          <pc:sldMk cId="711272224" sldId="350"/>
        </pc:sldMkLst>
        <pc:spChg chg="mod">
          <ac:chgData name="Samuel Blasko" userId="5efa96a8-e5cd-40c1-a86d-2ed32eb1bc87" providerId="ADAL" clId="{291260CB-9F1D-48E5-B234-B30A0747C5A7}" dt="2026-01-23T15:18:58.925" v="9" actId="20577"/>
          <ac:spMkLst>
            <pc:docMk/>
            <pc:sldMk cId="711272224" sldId="350"/>
            <ac:spMk id="2" creationId="{E5736198-176A-7107-8553-F702AD080DAB}"/>
          </ac:spMkLst>
        </pc:spChg>
        <pc:spChg chg="mod">
          <ac:chgData name="Samuel Blasko" userId="5efa96a8-e5cd-40c1-a86d-2ed32eb1bc87" providerId="ADAL" clId="{291260CB-9F1D-48E5-B234-B30A0747C5A7}" dt="2026-01-23T15:19:00.280" v="10" actId="20577"/>
          <ac:spMkLst>
            <pc:docMk/>
            <pc:sldMk cId="711272224" sldId="350"/>
            <ac:spMk id="8" creationId="{C9A9417D-128B-51BC-27E6-D08948FC75D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6CF59-2617-0543-BC60-6129BC0A242E}" type="datetimeFigureOut">
              <a:rPr lang="en-PT" smtClean="0"/>
              <a:t>02/12/2026</a:t>
            </a:fld>
            <a:endParaRPr lang="en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4BD0DB-DBA5-CC42-9658-2AE30D9BBD30}" type="slidenum">
              <a:rPr lang="en-PT" smtClean="0"/>
              <a:t>‹Nr.›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719124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_Title Blu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2427AC3-AA18-015B-0542-E2AA1F2D5D1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AEC0DE9D-8C7A-79D7-3C02-2C0FE8D369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12" y="3120326"/>
            <a:ext cx="4127442" cy="373767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751D0F7-2525-BFB7-1861-353BB4CFFA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9541305" y="4185871"/>
            <a:ext cx="2804550" cy="2539708"/>
          </a:xfrm>
          <a:prstGeom prst="rect">
            <a:avLst/>
          </a:prstGeom>
        </p:spPr>
      </p:pic>
      <p:pic>
        <p:nvPicPr>
          <p:cNvPr id="14" name="Picture 13" descr="A green metallic ring on a black background&#10;&#10;Description automatically generated">
            <a:extLst>
              <a:ext uri="{FF2B5EF4-FFF2-40B4-BE49-F238E27FC236}">
                <a16:creationId xmlns:a16="http://schemas.microsoft.com/office/drawing/2014/main" id="{F25D5FD5-578B-A977-17BB-33DC9CE60F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06246" y="0"/>
            <a:ext cx="8207188" cy="6858000"/>
          </a:xfrm>
          <a:prstGeom prst="rect">
            <a:avLst/>
          </a:prstGeom>
        </p:spPr>
      </p:pic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274BA165-2921-484C-1EAB-4260E928C7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386" y="5876515"/>
            <a:ext cx="9668395" cy="498475"/>
          </a:xfrm>
        </p:spPr>
        <p:txBody>
          <a:bodyPr anchor="ctr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Footnote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66D3B3-FEEA-8831-7862-35C796B2128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529485" y="194011"/>
            <a:ext cx="2205244" cy="1103357"/>
          </a:xfrm>
          <a:prstGeom prst="rect">
            <a:avLst/>
          </a:prstGeom>
        </p:spPr>
      </p:pic>
      <p:sp>
        <p:nvSpPr>
          <p:cNvPr id="2" name="Edit title">
            <a:extLst>
              <a:ext uri="{FF2B5EF4-FFF2-40B4-BE49-F238E27FC236}">
                <a16:creationId xmlns:a16="http://schemas.microsoft.com/office/drawing/2014/main" id="{EE3A4918-31A5-3057-A1A1-359CEDEBBA0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635798" y="3005594"/>
            <a:ext cx="5819866" cy="769442"/>
          </a:xfrm>
          <a:prstGeom prst="rect">
            <a:avLst/>
          </a:prstGeom>
        </p:spPr>
        <p:txBody>
          <a:bodyPr lIns="0" tIns="0" rIns="0" bIns="0"/>
          <a:lstStyle>
            <a:lvl1pPr>
              <a:defRPr sz="4400" b="1" i="0">
                <a:solidFill>
                  <a:srgbClr val="FFFFFF"/>
                </a:solidFill>
                <a:latin typeface="Equip Extended ExtraBold" panose="02000503000000020004" pitchFamily="2" charset="0"/>
              </a:defRPr>
            </a:lvl1pPr>
          </a:lstStyle>
          <a:p>
            <a:r>
              <a:t>Edit title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CCC8A03C-D096-C2EA-9233-43CEF122E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386" y="3954696"/>
            <a:ext cx="6271777" cy="462998"/>
          </a:xfrm>
        </p:spPr>
        <p:txBody>
          <a:bodyPr wrap="square" tIns="108000" anchor="t">
            <a:spAutoFit/>
          </a:bodyPr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description</a:t>
            </a:r>
          </a:p>
        </p:txBody>
      </p:sp>
    </p:spTree>
    <p:extLst>
      <p:ext uri="{BB962C8B-B14F-4D97-AF65-F5344CB8AC3E}">
        <p14:creationId xmlns:p14="http://schemas.microsoft.com/office/powerpoint/2010/main" val="1305462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_Section Small 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E1F9BF-9FCD-E664-C99C-151324B249F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0343E5-A80B-9A0F-F116-031474E728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12" y="1950704"/>
            <a:ext cx="5419032" cy="49072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68430F-6A1E-C416-C16D-3F43BE9728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95" t="1" r="35606" b="42240"/>
          <a:stretch/>
        </p:blipFill>
        <p:spPr>
          <a:xfrm>
            <a:off x="8717280" y="3631301"/>
            <a:ext cx="3474720" cy="32266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5A180E1-0906-AF4F-AD8C-D37F88FAE7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247" y="2817311"/>
            <a:ext cx="6840510" cy="769441"/>
          </a:xfrm>
          <a:prstGeom prst="rect">
            <a:avLst/>
          </a:prstGeom>
        </p:spPr>
        <p:txBody>
          <a:bodyPr wrap="square" lIns="72000" anchor="b">
            <a:sp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bg1"/>
                </a:solidFill>
                <a:latin typeface="Equip Extended ExtraBold" panose="02000503000000020004" pitchFamily="2" charset="0"/>
              </a:defRPr>
            </a:lvl1pPr>
          </a:lstStyle>
          <a:p>
            <a:r>
              <a:rPr lang="en-GB"/>
              <a:t>Edit small section title</a:t>
            </a:r>
            <a:endParaRPr lang="en-PT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BDF32DB2-7359-CA47-9D2B-FC2E95C76A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386" y="3777469"/>
            <a:ext cx="6838371" cy="462998"/>
          </a:xfrm>
        </p:spPr>
        <p:txBody>
          <a:bodyPr wrap="square" tIns="108000" anchor="t">
            <a:spAutoFit/>
          </a:bodyPr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rgbClr val="47D8AD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description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08F9BE-5D37-EBE0-E66C-2089E254BB4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529485" y="194011"/>
            <a:ext cx="2205244" cy="11033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F138E3-555A-013A-7782-58323BE0C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492"/>
          <a:stretch/>
        </p:blipFill>
        <p:spPr>
          <a:xfrm>
            <a:off x="6096000" y="930442"/>
            <a:ext cx="6096000" cy="5927558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A3534EE-6057-4046-A7C6-1E86CE23A4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386" y="5876515"/>
            <a:ext cx="6838371" cy="498475"/>
          </a:xfrm>
        </p:spPr>
        <p:txBody>
          <a:bodyPr anchor="ctr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Footnote</a:t>
            </a:r>
          </a:p>
        </p:txBody>
      </p:sp>
    </p:spTree>
    <p:extLst>
      <p:ext uri="{BB962C8B-B14F-4D97-AF65-F5344CB8AC3E}">
        <p14:creationId xmlns:p14="http://schemas.microsoft.com/office/powerpoint/2010/main" val="3943759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_Section Small Title Gree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F2F5F9-972F-B219-747C-84925551A0C1}"/>
              </a:ext>
            </a:extLst>
          </p:cNvPr>
          <p:cNvSpPr/>
          <p:nvPr userDrawn="1"/>
        </p:nvSpPr>
        <p:spPr>
          <a:xfrm>
            <a:off x="6817358" y="0"/>
            <a:ext cx="53746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810325-D66D-F171-1910-2CCF47DD62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33" b="-972"/>
          <a:stretch/>
        </p:blipFill>
        <p:spPr>
          <a:xfrm>
            <a:off x="10235660" y="1880672"/>
            <a:ext cx="1956335" cy="30966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7019CE-1F07-9C3E-1AD7-010F01B7FF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767697" y="930442"/>
            <a:ext cx="7424301" cy="5927558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A3534EE-6057-4046-A7C6-1E86CE23A4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386" y="5876515"/>
            <a:ext cx="4278054" cy="498475"/>
          </a:xfrm>
        </p:spPr>
        <p:txBody>
          <a:bodyPr anchor="ctr">
            <a:noAutofit/>
          </a:bodyPr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Footnote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5A180E1-0906-AF4F-AD8C-D37F88FAE7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247" y="2227810"/>
            <a:ext cx="5141655" cy="1446550"/>
          </a:xfrm>
          <a:prstGeom prst="rect">
            <a:avLst/>
          </a:prstGeom>
        </p:spPr>
        <p:txBody>
          <a:bodyPr wrap="square" lIns="72000" anchor="b">
            <a:sp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Equip Extended ExtraBold" panose="02000503000000020004" pitchFamily="2" charset="0"/>
              </a:defRPr>
            </a:lvl1pPr>
          </a:lstStyle>
          <a:p>
            <a:r>
              <a:rPr lang="en-GB"/>
              <a:t>Edit small section title</a:t>
            </a:r>
            <a:endParaRPr lang="en-PT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BDF32DB2-7359-CA47-9D2B-FC2E95C76A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387" y="3808758"/>
            <a:ext cx="5141654" cy="462998"/>
          </a:xfrm>
        </p:spPr>
        <p:txBody>
          <a:bodyPr wrap="square" tIns="108000" anchor="t">
            <a:spAutoFit/>
          </a:bodyPr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description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6691821-4D74-C3A8-A93B-5EFD5B9B3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alphaModFix amt="7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48" b="-2079"/>
          <a:stretch/>
        </p:blipFill>
        <p:spPr>
          <a:xfrm rot="16200000">
            <a:off x="6687938" y="129421"/>
            <a:ext cx="1723822" cy="14649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337165-89FF-7601-605E-B30B3CBDD88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4928" r="4928"/>
          <a:stretch/>
        </p:blipFill>
        <p:spPr>
          <a:xfrm>
            <a:off x="526726" y="424333"/>
            <a:ext cx="874619" cy="72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66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itles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aight Connector 13">
            <a:extLst>
              <a:ext uri="{FF2B5EF4-FFF2-40B4-BE49-F238E27FC236}">
                <a16:creationId xmlns:a16="http://schemas.microsoft.com/office/drawing/2014/main" id="{00E175D6-E3E0-7DB0-4FFD-F52671A41DDC}"/>
              </a:ext>
            </a:extLst>
          </p:cNvPr>
          <p:cNvSpPr/>
          <p:nvPr userDrawn="1"/>
        </p:nvSpPr>
        <p:spPr>
          <a:xfrm flipH="1" flipV="1">
            <a:off x="637246" y="6374269"/>
            <a:ext cx="3112951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" name="Edit section title">
            <a:extLst>
              <a:ext uri="{FF2B5EF4-FFF2-40B4-BE49-F238E27FC236}">
                <a16:creationId xmlns:a16="http://schemas.microsoft.com/office/drawing/2014/main" id="{CC5D637B-2CA6-2B6B-1B99-0B923A2E41C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637248" y="1674673"/>
            <a:ext cx="3112949" cy="1754327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4000" b="1" i="0">
                <a:latin typeface="Equip Extended ExtraBold" panose="02000503000000020004" pitchFamily="2" charset="0"/>
              </a:defRPr>
            </a:lvl1pPr>
          </a:lstStyle>
          <a:p>
            <a:r>
              <a:t>Edit section title</a:t>
            </a:r>
          </a:p>
        </p:txBody>
      </p:sp>
      <p:sp>
        <p:nvSpPr>
          <p:cNvPr id="8" name="Body Level One…">
            <a:extLst>
              <a:ext uri="{FF2B5EF4-FFF2-40B4-BE49-F238E27FC236}">
                <a16:creationId xmlns:a16="http://schemas.microsoft.com/office/drawing/2014/main" id="{340C4E70-72E4-51EB-F3AD-02B011595712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39386" y="4353683"/>
            <a:ext cx="3111071" cy="65170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buClrTx/>
              <a:buSzTx/>
              <a:buFontTx/>
              <a:buNone/>
              <a:defRPr sz="1000">
                <a:latin typeface="Equip Light" panose="02000503000000020004" pitchFamily="2" charset="0"/>
                <a:ea typeface="Equip Light" panose="02000503000000020004" pitchFamily="2" charset="0"/>
                <a:cs typeface="Equip Light" panose="02000503000000020004" pitchFamily="2" charset="0"/>
                <a:sym typeface="EquipExtended-Light"/>
              </a:defRPr>
            </a:lvl1pPr>
            <a:lvl2pPr marL="584200" indent="-127000">
              <a:lnSpc>
                <a:spcPct val="110000"/>
              </a:lnSpc>
              <a:buClrTx/>
              <a:buFontTx/>
              <a:defRPr sz="1000">
                <a:latin typeface="Equip Light" panose="02000503000000020004" pitchFamily="2" charset="0"/>
                <a:ea typeface="Equip Light" panose="02000503000000020004" pitchFamily="2" charset="0"/>
                <a:cs typeface="Equip Light" panose="02000503000000020004" pitchFamily="2" charset="0"/>
                <a:sym typeface="EquipExtended-Light"/>
              </a:defRPr>
            </a:lvl2pPr>
            <a:lvl3pPr marL="1057275" indent="-142875">
              <a:lnSpc>
                <a:spcPct val="110000"/>
              </a:lnSpc>
              <a:buClrTx/>
              <a:buFontTx/>
              <a:defRPr sz="1000">
                <a:latin typeface="Equip Light" panose="02000503000000020004" pitchFamily="2" charset="0"/>
                <a:ea typeface="Equip Light" panose="02000503000000020004" pitchFamily="2" charset="0"/>
                <a:cs typeface="Equip Light" panose="02000503000000020004" pitchFamily="2" charset="0"/>
                <a:sym typeface="EquipExtended-Light"/>
              </a:defRPr>
            </a:lvl3pPr>
            <a:lvl4pPr marL="1534885" indent="-163285">
              <a:lnSpc>
                <a:spcPct val="110000"/>
              </a:lnSpc>
              <a:buClrTx/>
              <a:buFontTx/>
              <a:defRPr sz="1000">
                <a:latin typeface="Equip Light" panose="02000503000000020004" pitchFamily="2" charset="0"/>
                <a:ea typeface="Equip Light" panose="02000503000000020004" pitchFamily="2" charset="0"/>
                <a:cs typeface="Equip Light" panose="02000503000000020004" pitchFamily="2" charset="0"/>
                <a:sym typeface="EquipExtended-Light"/>
              </a:defRPr>
            </a:lvl4pPr>
            <a:lvl5pPr marL="2019300" indent="-190500">
              <a:lnSpc>
                <a:spcPct val="110000"/>
              </a:lnSpc>
              <a:buClrTx/>
              <a:buFontTx/>
              <a:defRPr sz="1000">
                <a:latin typeface="Equip Light" panose="02000503000000020004" pitchFamily="2" charset="0"/>
                <a:ea typeface="Equip Light" panose="02000503000000020004" pitchFamily="2" charset="0"/>
                <a:cs typeface="Equip Light" panose="02000503000000020004" pitchFamily="2" charset="0"/>
                <a:sym typeface="EquipExtended-Light"/>
              </a:defRPr>
            </a:lvl5pPr>
          </a:lstStyle>
          <a:p>
            <a:r>
              <a:t>Lorem ipsum dolor sit </a:t>
            </a:r>
            <a:r>
              <a:rPr err="1"/>
              <a:t>amet</a:t>
            </a:r>
            <a:r>
              <a:t>, </a:t>
            </a:r>
            <a:r>
              <a:rPr err="1"/>
              <a:t>consectetur</a:t>
            </a:r>
            <a:r>
              <a:t> </a:t>
            </a:r>
            <a:r>
              <a:rPr err="1"/>
              <a:t>adipiscing</a:t>
            </a:r>
            <a:r>
              <a:t> </a:t>
            </a:r>
            <a:r>
              <a:rPr err="1"/>
              <a:t>elit</a:t>
            </a:r>
            <a:r>
              <a:t>, sed do </a:t>
            </a:r>
            <a:r>
              <a:rPr err="1"/>
              <a:t>eiusmod</a:t>
            </a:r>
            <a:r>
              <a:t> </a:t>
            </a:r>
            <a:r>
              <a:rPr err="1"/>
              <a:t>tempor</a:t>
            </a:r>
            <a:r>
              <a:t> </a:t>
            </a:r>
            <a:r>
              <a:rPr err="1"/>
              <a:t>incididunt</a:t>
            </a:r>
            <a:r>
              <a:t> </a:t>
            </a:r>
            <a:r>
              <a:rPr err="1"/>
              <a:t>ut</a:t>
            </a:r>
            <a:r>
              <a:t> labore et dolore magna </a:t>
            </a:r>
            <a:r>
              <a:rPr err="1"/>
              <a:t>aliqua</a:t>
            </a:r>
            <a:r>
              <a:t>.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" name="Straight Connector 7">
            <a:extLst>
              <a:ext uri="{FF2B5EF4-FFF2-40B4-BE49-F238E27FC236}">
                <a16:creationId xmlns:a16="http://schemas.microsoft.com/office/drawing/2014/main" id="{347F0128-B473-9816-4D15-DF0919F5E8D4}"/>
              </a:ext>
            </a:extLst>
          </p:cNvPr>
          <p:cNvSpPr/>
          <p:nvPr userDrawn="1"/>
        </p:nvSpPr>
        <p:spPr>
          <a:xfrm flipH="1" flipV="1">
            <a:off x="9639006" y="1680349"/>
            <a:ext cx="2136434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" name="Straight Connector 9">
            <a:extLst>
              <a:ext uri="{FF2B5EF4-FFF2-40B4-BE49-F238E27FC236}">
                <a16:creationId xmlns:a16="http://schemas.microsoft.com/office/drawing/2014/main" id="{69DB59AF-C2C7-287D-0469-F378AFFC69E7}"/>
              </a:ext>
            </a:extLst>
          </p:cNvPr>
          <p:cNvSpPr/>
          <p:nvPr userDrawn="1"/>
        </p:nvSpPr>
        <p:spPr>
          <a:xfrm flipH="1">
            <a:off x="9639006" y="4037469"/>
            <a:ext cx="2136434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" name="Straight Connector 10">
            <a:extLst>
              <a:ext uri="{FF2B5EF4-FFF2-40B4-BE49-F238E27FC236}">
                <a16:creationId xmlns:a16="http://schemas.microsoft.com/office/drawing/2014/main" id="{3DF3BB8E-BC49-C108-1072-250E4A011656}"/>
              </a:ext>
            </a:extLst>
          </p:cNvPr>
          <p:cNvSpPr/>
          <p:nvPr userDrawn="1"/>
        </p:nvSpPr>
        <p:spPr>
          <a:xfrm flipH="1">
            <a:off x="9639006" y="6374269"/>
            <a:ext cx="2136434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EE57AA1-1435-31C8-1C5B-1DD039ABC7B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41147" y="2325401"/>
            <a:ext cx="2134294" cy="99025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buClrTx/>
              <a:buSzTx/>
              <a:buFontTx/>
              <a:buNone/>
              <a:defRPr sz="1000">
                <a:latin typeface="Equip Light" panose="02000503000000020004" pitchFamily="2" charset="0"/>
                <a:ea typeface="Equip Light" panose="02000503000000020004" pitchFamily="2" charset="0"/>
                <a:cs typeface="Equip Light" panose="02000503000000020004" pitchFamily="2" charset="0"/>
                <a:sym typeface="EquipExtended-Light"/>
              </a:defRPr>
            </a:lvl1pPr>
          </a:lstStyle>
          <a:p>
            <a:r>
              <a:t>Lorem ipsum dolor sit </a:t>
            </a:r>
            <a:r>
              <a:rPr err="1"/>
              <a:t>amet</a:t>
            </a:r>
            <a:r>
              <a:t>, </a:t>
            </a:r>
            <a:r>
              <a:rPr err="1"/>
              <a:t>consectetur</a:t>
            </a:r>
            <a:r>
              <a:t> </a:t>
            </a:r>
            <a:r>
              <a:rPr err="1"/>
              <a:t>adipiscing</a:t>
            </a:r>
            <a:r>
              <a:t> </a:t>
            </a:r>
            <a:r>
              <a:rPr err="1"/>
              <a:t>elit</a:t>
            </a:r>
            <a:r>
              <a:t>, sed do </a:t>
            </a:r>
            <a:r>
              <a:rPr err="1"/>
              <a:t>eiusmod</a:t>
            </a:r>
            <a:r>
              <a:t> </a:t>
            </a:r>
            <a:r>
              <a:rPr err="1"/>
              <a:t>tempor</a:t>
            </a:r>
            <a:r>
              <a:t> </a:t>
            </a:r>
            <a:r>
              <a:rPr err="1"/>
              <a:t>incididunt</a:t>
            </a:r>
            <a:r>
              <a:t> </a:t>
            </a:r>
            <a:r>
              <a:rPr err="1"/>
              <a:t>ut</a:t>
            </a:r>
            <a:r>
              <a:t> labore et dolore magna </a:t>
            </a:r>
            <a:r>
              <a:rPr err="1"/>
              <a:t>aliqua</a:t>
            </a:r>
            <a:r>
              <a:t>. 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9BCDD48-B87E-AC9B-5FF0-208C690E85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1147" y="1817401"/>
            <a:ext cx="2134294" cy="3763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buClrTx/>
              <a:buSzTx/>
              <a:buFontTx/>
              <a:buNone/>
              <a:defRPr sz="1400">
                <a:solidFill>
                  <a:schemeClr val="accent1"/>
                </a:solidFill>
                <a:latin typeface="Equip Extended ExtraBold" panose="02000503000000020004" pitchFamily="2" charset="0"/>
                <a:ea typeface="Equip Extended ExtraBold" panose="02000503000000020004" pitchFamily="2" charset="0"/>
                <a:cs typeface="Equip Extended ExtraBold" panose="02000503000000020004" pitchFamily="2" charset="0"/>
                <a:sym typeface="EquipExtended-Bold"/>
              </a:defRPr>
            </a:lvl1pPr>
          </a:lstStyle>
          <a:p>
            <a:r>
              <a:t>Title 02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4FDD2310-21DE-4E32-162B-A682E7C8041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41147" y="5007640"/>
            <a:ext cx="2134294" cy="99025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buClrTx/>
              <a:buSzTx/>
              <a:buFontTx/>
              <a:buNone/>
              <a:defRPr sz="1000">
                <a:latin typeface="Equip Light" panose="02000503000000020004" pitchFamily="2" charset="0"/>
                <a:ea typeface="Equip Light" panose="02000503000000020004" pitchFamily="2" charset="0"/>
                <a:cs typeface="Equip Light" panose="02000503000000020004" pitchFamily="2" charset="0"/>
                <a:sym typeface="EquipExtended-Light"/>
              </a:defRPr>
            </a:lvl1pPr>
          </a:lstStyle>
          <a:p>
            <a:r>
              <a:t>Lorem ipsum dolor sit </a:t>
            </a:r>
            <a:r>
              <a:rPr err="1"/>
              <a:t>amet</a:t>
            </a:r>
            <a:r>
              <a:t>, </a:t>
            </a:r>
            <a:r>
              <a:rPr err="1"/>
              <a:t>consectetur</a:t>
            </a:r>
            <a:r>
              <a:t> </a:t>
            </a:r>
            <a:r>
              <a:rPr err="1"/>
              <a:t>adipiscing</a:t>
            </a:r>
            <a:r>
              <a:t> </a:t>
            </a:r>
            <a:r>
              <a:rPr err="1"/>
              <a:t>elit</a:t>
            </a:r>
            <a:r>
              <a:t>, sed do </a:t>
            </a:r>
            <a:r>
              <a:rPr err="1"/>
              <a:t>eiusmod</a:t>
            </a:r>
            <a:r>
              <a:t> </a:t>
            </a:r>
            <a:r>
              <a:rPr err="1"/>
              <a:t>tempor</a:t>
            </a:r>
            <a:r>
              <a:t> </a:t>
            </a:r>
            <a:r>
              <a:rPr err="1"/>
              <a:t>incididunt</a:t>
            </a:r>
            <a:r>
              <a:t> </a:t>
            </a:r>
            <a:r>
              <a:rPr err="1"/>
              <a:t>ut</a:t>
            </a:r>
            <a:r>
              <a:t> labore et dolore magna </a:t>
            </a:r>
            <a:r>
              <a:rPr err="1"/>
              <a:t>aliqua</a:t>
            </a:r>
            <a:r>
              <a:t>. 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6CAB642-816B-1AD4-C6EC-DC709AEB53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41147" y="4499640"/>
            <a:ext cx="2134294" cy="3763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buClrTx/>
              <a:buSzTx/>
              <a:buFontTx/>
              <a:buNone/>
              <a:defRPr sz="1400">
                <a:solidFill>
                  <a:schemeClr val="accent1"/>
                </a:solidFill>
                <a:latin typeface="Equip Extended ExtraBold" panose="02000503000000020004" pitchFamily="2" charset="0"/>
                <a:ea typeface="Equip Extended ExtraBold" panose="02000503000000020004" pitchFamily="2" charset="0"/>
                <a:cs typeface="Equip Extended ExtraBold" panose="02000503000000020004" pitchFamily="2" charset="0"/>
                <a:sym typeface="EquipExtended-Bold"/>
              </a:defRPr>
            </a:lvl1pPr>
          </a:lstStyle>
          <a:p>
            <a:r>
              <a:t>Title 03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547BAEE-CA36-FEB8-6D83-02337C2F8D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9227" y="3798601"/>
            <a:ext cx="3120970" cy="3763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buClrTx/>
              <a:buSzTx/>
              <a:buFontTx/>
              <a:buNone/>
              <a:defRPr sz="1400">
                <a:solidFill>
                  <a:schemeClr val="accent1"/>
                </a:solidFill>
                <a:latin typeface="Equip Extended ExtraBold" panose="02000503000000020004" pitchFamily="2" charset="0"/>
                <a:ea typeface="Equip Extended ExtraBold" panose="02000503000000020004" pitchFamily="2" charset="0"/>
                <a:cs typeface="Equip Extended ExtraBold" panose="02000503000000020004" pitchFamily="2" charset="0"/>
                <a:sym typeface="EquipExtended-Bold"/>
              </a:defRPr>
            </a:lvl1pPr>
          </a:lstStyle>
          <a:p>
            <a:r>
              <a:t>Title 01</a:t>
            </a:r>
          </a:p>
        </p:txBody>
      </p:sp>
      <p:sp>
        <p:nvSpPr>
          <p:cNvPr id="20" name="Picture Placeholder 13">
            <a:extLst>
              <a:ext uri="{FF2B5EF4-FFF2-40B4-BE49-F238E27FC236}">
                <a16:creationId xmlns:a16="http://schemas.microsoft.com/office/drawing/2014/main" id="{83A4DF79-4135-2882-B7BA-B55846E23436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066902" y="1694274"/>
            <a:ext cx="2533414" cy="4679989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89C98052-C7A8-3D01-E622-F349386C574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739081" y="1694275"/>
            <a:ext cx="2533414" cy="2274044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22" name="Picture Placeholder 13">
            <a:extLst>
              <a:ext uri="{FF2B5EF4-FFF2-40B4-BE49-F238E27FC236}">
                <a16:creationId xmlns:a16="http://schemas.microsoft.com/office/drawing/2014/main" id="{B1315DB2-20BB-BDBD-E84C-BF29539DDB4C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739081" y="4100219"/>
            <a:ext cx="2533414" cy="2274044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FEE432-2096-233F-3257-25F17C54B8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4928" r="4928"/>
          <a:stretch/>
        </p:blipFill>
        <p:spPr>
          <a:xfrm>
            <a:off x="526726" y="424333"/>
            <a:ext cx="874619" cy="72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4124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5_Section Small Title Imag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9C977E-52CC-5C18-95B7-3B5A9A065F4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FEE183-EBB8-EB69-1D89-781D037EAD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492"/>
          <a:stretch/>
        </p:blipFill>
        <p:spPr>
          <a:xfrm>
            <a:off x="6096000" y="930442"/>
            <a:ext cx="6096000" cy="5927558"/>
          </a:xfrm>
          <a:prstGeom prst="rect">
            <a:avLst/>
          </a:prstGeom>
        </p:spPr>
      </p:pic>
      <p:sp>
        <p:nvSpPr>
          <p:cNvPr id="5" name="I never stop making it better. I believe in standing out and shining bright.">
            <a:extLst>
              <a:ext uri="{FF2B5EF4-FFF2-40B4-BE49-F238E27FC236}">
                <a16:creationId xmlns:a16="http://schemas.microsoft.com/office/drawing/2014/main" id="{8E40BAD4-8313-44E9-2110-7B8F99E640B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639386" y="2274833"/>
            <a:ext cx="4318096" cy="7434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Edit headline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A2C1E8-4D98-2576-8E7E-FA14BD811F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4928" r="4928"/>
          <a:stretch/>
        </p:blipFill>
        <p:spPr>
          <a:xfrm>
            <a:off x="526726" y="424333"/>
            <a:ext cx="874619" cy="72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583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_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B1CC82-3DDB-6E1F-5447-7173DA8141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0B82C9C-213C-5846-9418-2E92489F11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398" y="481125"/>
            <a:ext cx="6947999" cy="734423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4000" b="1" i="0">
                <a:solidFill>
                  <a:schemeClr val="tx2"/>
                </a:solidFill>
                <a:latin typeface="Equip" panose="02000503030000020004" pitchFamily="2" charset="77"/>
              </a:defRPr>
            </a:lvl1pPr>
          </a:lstStyle>
          <a:p>
            <a:r>
              <a:rPr lang="en-GB"/>
              <a:t>Edit title</a:t>
            </a:r>
            <a:endParaRPr lang="en-PT"/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758E9BFF-AA50-5A4B-879E-3AC820AF49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6401" y="1292356"/>
            <a:ext cx="6947999" cy="365091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i="0">
                <a:solidFill>
                  <a:schemeClr val="tx2"/>
                </a:solidFill>
                <a:latin typeface="Equip Light" panose="02000503000000020004" pitchFamily="2" charset="77"/>
              </a:defRPr>
            </a:lvl1pPr>
          </a:lstStyle>
          <a:p>
            <a:pPr lvl="0"/>
            <a:r>
              <a:rPr lang="en-GB"/>
              <a:t>Edit subtitle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987E3FA-762E-1544-B600-DE2358F40A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81197" y="2436203"/>
            <a:ext cx="4101826" cy="334313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/>
              <a:t>Edit  </a:t>
            </a:r>
            <a:r>
              <a:rPr lang="en-GB" err="1"/>
              <a:t>subheader</a:t>
            </a:r>
            <a:endParaRPr lang="en-GB"/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092923F0-4DAD-D047-919F-E9C087D11A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1199" y="2112111"/>
            <a:ext cx="4101825" cy="426646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i="0">
                <a:solidFill>
                  <a:schemeClr val="tx2"/>
                </a:solidFill>
                <a:latin typeface="Equip" panose="02000503030000020004" pitchFamily="2" charset="77"/>
              </a:defRPr>
            </a:lvl1pPr>
          </a:lstStyle>
          <a:p>
            <a:pPr lvl="0"/>
            <a:r>
              <a:rPr lang="en-GB"/>
              <a:t>Edit chapter header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45C7B623-9A59-0344-A47A-44FFD3513C0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56221" y="2112111"/>
            <a:ext cx="624975" cy="426646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000" b="1" i="0">
                <a:solidFill>
                  <a:schemeClr val="tx1"/>
                </a:solidFill>
                <a:latin typeface="Equip" panose="02000503030000020004" pitchFamily="2" charset="77"/>
              </a:defRPr>
            </a:lvl1pPr>
          </a:lstStyle>
          <a:p>
            <a:pPr lvl="0"/>
            <a:r>
              <a:rPr lang="en-GB"/>
              <a:t>Nr.</a:t>
            </a:r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620F14B5-2346-794D-A8B4-1F98C216194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007773" y="2439712"/>
            <a:ext cx="4101826" cy="334313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/>
              <a:t>Edit  </a:t>
            </a:r>
            <a:r>
              <a:rPr lang="en-GB" err="1"/>
              <a:t>subheader</a:t>
            </a:r>
            <a:endParaRPr lang="en-GB"/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42B3E1EA-2B2A-D940-AB24-C21760A18C0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007775" y="2115620"/>
            <a:ext cx="4101825" cy="426646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i="0">
                <a:solidFill>
                  <a:schemeClr val="tx2"/>
                </a:solidFill>
                <a:latin typeface="Equip" panose="02000503030000020004" pitchFamily="2" charset="77"/>
              </a:defRPr>
            </a:lvl1pPr>
          </a:lstStyle>
          <a:p>
            <a:pPr lvl="0"/>
            <a:r>
              <a:rPr lang="en-GB"/>
              <a:t>Edit chapter header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52611E22-EC7A-6241-A2EC-B60647BB1C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82797" y="2115620"/>
            <a:ext cx="624975" cy="426646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000" b="1" i="0">
                <a:solidFill>
                  <a:schemeClr val="tx1"/>
                </a:solidFill>
                <a:latin typeface="Equip" panose="02000503030000020004" pitchFamily="2" charset="77"/>
              </a:defRPr>
            </a:lvl1pPr>
          </a:lstStyle>
          <a:p>
            <a:pPr lvl="0"/>
            <a:r>
              <a:rPr lang="en-GB"/>
              <a:t>Nr.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8F05CA85-D18E-4E47-ABF8-DCB282EA2C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81197" y="3522053"/>
            <a:ext cx="4101826" cy="334313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/>
              <a:t>Edit  </a:t>
            </a:r>
            <a:r>
              <a:rPr lang="en-GB" err="1"/>
              <a:t>subheader</a:t>
            </a:r>
            <a:endParaRPr lang="en-GB"/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995747D0-5830-3744-BAA3-C30717BDA22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81199" y="3197961"/>
            <a:ext cx="4101825" cy="426646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i="0">
                <a:solidFill>
                  <a:schemeClr val="tx2"/>
                </a:solidFill>
                <a:latin typeface="Equip" panose="02000503030000020004" pitchFamily="2" charset="77"/>
              </a:defRPr>
            </a:lvl1pPr>
          </a:lstStyle>
          <a:p>
            <a:pPr lvl="0"/>
            <a:r>
              <a:rPr lang="en-GB"/>
              <a:t>Edit chapter header</a:t>
            </a:r>
          </a:p>
        </p:txBody>
      </p:sp>
      <p:sp>
        <p:nvSpPr>
          <p:cNvPr id="63" name="Text Placeholder 7">
            <a:extLst>
              <a:ext uri="{FF2B5EF4-FFF2-40B4-BE49-F238E27FC236}">
                <a16:creationId xmlns:a16="http://schemas.microsoft.com/office/drawing/2014/main" id="{6EB72F02-CCB0-8245-97D7-1763619B80A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356221" y="3197961"/>
            <a:ext cx="624975" cy="426646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000" b="1" i="0">
                <a:solidFill>
                  <a:schemeClr val="tx1"/>
                </a:solidFill>
                <a:latin typeface="Equip" panose="02000503030000020004" pitchFamily="2" charset="77"/>
              </a:defRPr>
            </a:lvl1pPr>
          </a:lstStyle>
          <a:p>
            <a:pPr lvl="0"/>
            <a:r>
              <a:rPr lang="en-GB"/>
              <a:t>Nr.</a:t>
            </a:r>
          </a:p>
        </p:txBody>
      </p:sp>
      <p:sp>
        <p:nvSpPr>
          <p:cNvPr id="64" name="Text Placeholder 7">
            <a:extLst>
              <a:ext uri="{FF2B5EF4-FFF2-40B4-BE49-F238E27FC236}">
                <a16:creationId xmlns:a16="http://schemas.microsoft.com/office/drawing/2014/main" id="{7C02FA8C-0B1C-A64D-9151-9D133023AD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007773" y="3525562"/>
            <a:ext cx="4101826" cy="334313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/>
              <a:t>Edit  </a:t>
            </a:r>
            <a:r>
              <a:rPr lang="en-GB" err="1"/>
              <a:t>subheader</a:t>
            </a:r>
            <a:endParaRPr lang="en-GB"/>
          </a:p>
        </p:txBody>
      </p:sp>
      <p:sp>
        <p:nvSpPr>
          <p:cNvPr id="65" name="Text Placeholder 7">
            <a:extLst>
              <a:ext uri="{FF2B5EF4-FFF2-40B4-BE49-F238E27FC236}">
                <a16:creationId xmlns:a16="http://schemas.microsoft.com/office/drawing/2014/main" id="{0B48CBAC-5DBC-A84D-A3CE-6DCD8B5C825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007775" y="3201470"/>
            <a:ext cx="4101825" cy="426646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i="0">
                <a:solidFill>
                  <a:schemeClr val="tx2"/>
                </a:solidFill>
                <a:latin typeface="Equip" panose="02000503030000020004" pitchFamily="2" charset="77"/>
              </a:defRPr>
            </a:lvl1pPr>
          </a:lstStyle>
          <a:p>
            <a:pPr lvl="0"/>
            <a:r>
              <a:rPr lang="en-GB"/>
              <a:t>Edit chapter header</a:t>
            </a:r>
          </a:p>
        </p:txBody>
      </p:sp>
      <p:sp>
        <p:nvSpPr>
          <p:cNvPr id="66" name="Text Placeholder 7">
            <a:extLst>
              <a:ext uri="{FF2B5EF4-FFF2-40B4-BE49-F238E27FC236}">
                <a16:creationId xmlns:a16="http://schemas.microsoft.com/office/drawing/2014/main" id="{4A8F5CB8-6C44-3048-8271-CBD6BA8FBE2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82797" y="3201470"/>
            <a:ext cx="624975" cy="426646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000" b="1" i="0">
                <a:solidFill>
                  <a:schemeClr val="tx1"/>
                </a:solidFill>
                <a:latin typeface="Equip Extended ExtraBold" panose="02000503000000020004" pitchFamily="2" charset="0"/>
              </a:defRPr>
            </a:lvl1pPr>
          </a:lstStyle>
          <a:p>
            <a:pPr lvl="0"/>
            <a:r>
              <a:rPr lang="en-GB"/>
              <a:t>Nr.</a:t>
            </a:r>
          </a:p>
        </p:txBody>
      </p:sp>
      <p:sp>
        <p:nvSpPr>
          <p:cNvPr id="67" name="Text Placeholder 7">
            <a:extLst>
              <a:ext uri="{FF2B5EF4-FFF2-40B4-BE49-F238E27FC236}">
                <a16:creationId xmlns:a16="http://schemas.microsoft.com/office/drawing/2014/main" id="{B736EE27-FA5D-884F-8ECA-1D70CDC8055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981197" y="4521563"/>
            <a:ext cx="4101826" cy="334313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/>
              <a:t>Edit  </a:t>
            </a:r>
            <a:r>
              <a:rPr lang="en-GB" err="1"/>
              <a:t>subheader</a:t>
            </a:r>
            <a:endParaRPr lang="en-GB"/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50B67E55-BE08-AD4A-B576-A7D0BC0732F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81199" y="4197471"/>
            <a:ext cx="4101825" cy="426646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i="0">
                <a:solidFill>
                  <a:schemeClr val="tx2"/>
                </a:solidFill>
                <a:latin typeface="Equip" panose="02000503030000020004" pitchFamily="2" charset="77"/>
              </a:defRPr>
            </a:lvl1pPr>
          </a:lstStyle>
          <a:p>
            <a:pPr lvl="0"/>
            <a:r>
              <a:rPr lang="en-GB"/>
              <a:t>Edit chapter header</a:t>
            </a:r>
          </a:p>
        </p:txBody>
      </p:sp>
      <p:sp>
        <p:nvSpPr>
          <p:cNvPr id="69" name="Text Placeholder 7">
            <a:extLst>
              <a:ext uri="{FF2B5EF4-FFF2-40B4-BE49-F238E27FC236}">
                <a16:creationId xmlns:a16="http://schemas.microsoft.com/office/drawing/2014/main" id="{77459E8E-468B-4945-BB56-E0FAAB8B40A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356221" y="4197471"/>
            <a:ext cx="624975" cy="426646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000" b="1" i="0">
                <a:solidFill>
                  <a:schemeClr val="tx1"/>
                </a:solidFill>
                <a:latin typeface="Equip Extended ExtraBold" panose="02000503000000020004" pitchFamily="2" charset="0"/>
              </a:defRPr>
            </a:lvl1pPr>
          </a:lstStyle>
          <a:p>
            <a:pPr lvl="0"/>
            <a:r>
              <a:rPr lang="en-GB"/>
              <a:t>Nr.</a:t>
            </a:r>
          </a:p>
        </p:txBody>
      </p:sp>
      <p:sp>
        <p:nvSpPr>
          <p:cNvPr id="70" name="Text Placeholder 7">
            <a:extLst>
              <a:ext uri="{FF2B5EF4-FFF2-40B4-BE49-F238E27FC236}">
                <a16:creationId xmlns:a16="http://schemas.microsoft.com/office/drawing/2014/main" id="{7D693191-558A-1D49-8217-C2D930487D9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007773" y="4525072"/>
            <a:ext cx="4101826" cy="334313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/>
              <a:t>Edit  </a:t>
            </a:r>
            <a:r>
              <a:rPr lang="en-GB" err="1"/>
              <a:t>subheader</a:t>
            </a:r>
            <a:endParaRPr lang="en-GB"/>
          </a:p>
        </p:txBody>
      </p:sp>
      <p:sp>
        <p:nvSpPr>
          <p:cNvPr id="71" name="Text Placeholder 7">
            <a:extLst>
              <a:ext uri="{FF2B5EF4-FFF2-40B4-BE49-F238E27FC236}">
                <a16:creationId xmlns:a16="http://schemas.microsoft.com/office/drawing/2014/main" id="{AE3D8A36-A9B3-7C4A-B449-615367FDC9F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007775" y="4200980"/>
            <a:ext cx="4101825" cy="426646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i="0">
                <a:solidFill>
                  <a:schemeClr val="tx2"/>
                </a:solidFill>
                <a:latin typeface="Equip" panose="02000503030000020004" pitchFamily="2" charset="77"/>
              </a:defRPr>
            </a:lvl1pPr>
          </a:lstStyle>
          <a:p>
            <a:pPr lvl="0"/>
            <a:r>
              <a:rPr lang="en-GB"/>
              <a:t>Edit chapter header</a:t>
            </a:r>
          </a:p>
        </p:txBody>
      </p:sp>
      <p:sp>
        <p:nvSpPr>
          <p:cNvPr id="72" name="Text Placeholder 7">
            <a:extLst>
              <a:ext uri="{FF2B5EF4-FFF2-40B4-BE49-F238E27FC236}">
                <a16:creationId xmlns:a16="http://schemas.microsoft.com/office/drawing/2014/main" id="{203F513A-377D-104F-A5B9-74E9D835A66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382797" y="4200980"/>
            <a:ext cx="624975" cy="426646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000" b="1" i="0">
                <a:solidFill>
                  <a:schemeClr val="tx1"/>
                </a:solidFill>
                <a:latin typeface="Equip Extended ExtraBold" panose="02000503000000020004" pitchFamily="2" charset="0"/>
              </a:defRPr>
            </a:lvl1pPr>
          </a:lstStyle>
          <a:p>
            <a:pPr lvl="0"/>
            <a:r>
              <a:rPr lang="en-GB"/>
              <a:t>Nr.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0410E6B-06F8-4436-8782-59BFE66381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6401" y="5876515"/>
            <a:ext cx="6381364" cy="498475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/>
              <a:t>Edit Footnote</a:t>
            </a:r>
          </a:p>
        </p:txBody>
      </p:sp>
      <p:pic>
        <p:nvPicPr>
          <p:cNvPr id="7" name="Picture 6" descr="A green infinity symbol on a black background&#10;&#10;Description automatically generated">
            <a:extLst>
              <a:ext uri="{FF2B5EF4-FFF2-40B4-BE49-F238E27FC236}">
                <a16:creationId xmlns:a16="http://schemas.microsoft.com/office/drawing/2014/main" id="{8D4E37FB-59E9-CD61-D3A2-6D8C5E6EDF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8618219" y="4146478"/>
            <a:ext cx="3573779" cy="27115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502C00-24E3-B271-791D-D3E5B2E5E6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986645" y="426821"/>
            <a:ext cx="852789" cy="63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4221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2_Info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r1Artboard 2edsw.pdf">
            <a:extLst>
              <a:ext uri="{FF2B5EF4-FFF2-40B4-BE49-F238E27FC236}">
                <a16:creationId xmlns:a16="http://schemas.microsoft.com/office/drawing/2014/main" id="{26EA4B65-F354-BD45-A431-FFC265BFA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0539" r="-43336"/>
          <a:stretch/>
        </p:blipFill>
        <p:spPr>
          <a:xfrm>
            <a:off x="0" y="3936274"/>
            <a:ext cx="4987211" cy="2921726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FFFBB409-1DFD-1441-8895-D381848D5A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691013" y="2680489"/>
            <a:ext cx="5785202" cy="980644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2"/>
                </a:solidFill>
                <a:latin typeface="Equip Light" panose="02000503000000020004" pitchFamily="2" charset="77"/>
              </a:defRPr>
            </a:lvl1pPr>
          </a:lstStyle>
          <a:p>
            <a:pPr lvl="0"/>
            <a:r>
              <a:rPr lang="en-GB"/>
              <a:t>Option 1</a:t>
            </a:r>
          </a:p>
          <a:p>
            <a:pPr lvl="0"/>
            <a:r>
              <a:rPr lang="en-GB"/>
              <a:t>Option 2</a:t>
            </a:r>
          </a:p>
          <a:p>
            <a:pPr lvl="0"/>
            <a:r>
              <a:rPr lang="en-GB"/>
              <a:t>Option 3</a:t>
            </a:r>
          </a:p>
          <a:p>
            <a:pPr lvl="0"/>
            <a:r>
              <a:rPr lang="en-GB"/>
              <a:t>Option 4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D33787D1-5C01-9949-B9E7-8931AD3F5DE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691599" y="2084763"/>
            <a:ext cx="5785202" cy="584775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i="0">
                <a:solidFill>
                  <a:schemeClr val="tx2"/>
                </a:solidFill>
                <a:latin typeface="Equip Extended ExtraBold" panose="02000503000000020004" pitchFamily="2" charset="0"/>
              </a:defRPr>
            </a:lvl1pPr>
          </a:lstStyle>
          <a:p>
            <a:r>
              <a:rPr lang="en-GB"/>
              <a:t>Edit supporting title</a:t>
            </a:r>
            <a:endParaRPr lang="en-PT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A46EF3AD-FB46-B34A-8E14-1B37D1952F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399" y="481125"/>
            <a:ext cx="5065199" cy="734423"/>
          </a:xfrm>
          <a:prstGeom prst="rect">
            <a:avLst/>
          </a:prstGeom>
        </p:spPr>
        <p:txBody>
          <a:bodyPr tIns="72000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4000" b="1" i="0">
                <a:solidFill>
                  <a:schemeClr val="tx2"/>
                </a:solidFill>
                <a:latin typeface="Equip Extended ExtraBold" panose="02000503000000020004" pitchFamily="2" charset="0"/>
              </a:defRPr>
            </a:lvl1pPr>
          </a:lstStyle>
          <a:p>
            <a:r>
              <a:rPr lang="en-GB"/>
              <a:t>Edit title</a:t>
            </a:r>
            <a:endParaRPr lang="en-PT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918C771A-8818-EF4C-A126-D8F85656B15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6401" y="1352794"/>
            <a:ext cx="5065200" cy="365091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subtitle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5E10E9B-CC7B-4015-9DF3-B5DD5404F8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1849" y="5876515"/>
            <a:ext cx="8116875" cy="498475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tx2"/>
                </a:solidFill>
                <a:latin typeface="Equip Extended Light" panose="02000503000000020004" pitchFamily="2" charset="77"/>
              </a:defRPr>
            </a:lvl1pPr>
          </a:lstStyle>
          <a:p>
            <a:pPr lvl="0"/>
            <a:r>
              <a:rPr lang="en-GB"/>
              <a:t>Edit Footnote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DFAFA5-6D83-7121-1864-1235CB5213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986645" y="426821"/>
            <a:ext cx="852789" cy="63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548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1_Plain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690711-A8AD-C64F-99C3-28967A35020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6400" y="1810067"/>
            <a:ext cx="10854000" cy="386615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b="0" i="0">
                <a:solidFill>
                  <a:schemeClr val="tx2"/>
                </a:solidFill>
                <a:latin typeface="Equip" panose="02000503030000020004" pitchFamily="2" charset="0"/>
              </a:defRPr>
            </a:lvl1pPr>
            <a:lvl2pPr>
              <a:spcBef>
                <a:spcPts val="0"/>
              </a:spcBef>
              <a:defRPr b="0" i="0">
                <a:solidFill>
                  <a:schemeClr val="tx2"/>
                </a:solidFill>
                <a:latin typeface="Equip" panose="02000503030000020004" pitchFamily="2" charset="0"/>
              </a:defRPr>
            </a:lvl2pPr>
            <a:lvl3pPr>
              <a:spcBef>
                <a:spcPts val="0"/>
              </a:spcBef>
              <a:defRPr b="0" i="0">
                <a:solidFill>
                  <a:schemeClr val="tx2"/>
                </a:solidFill>
                <a:latin typeface="Equip" panose="02000503030000020004" pitchFamily="2" charset="0"/>
              </a:defRPr>
            </a:lvl3pPr>
            <a:lvl4pPr>
              <a:spcBef>
                <a:spcPts val="0"/>
              </a:spcBef>
              <a:defRPr b="0" i="0">
                <a:solidFill>
                  <a:schemeClr val="tx2"/>
                </a:solidFill>
                <a:latin typeface="Equip" panose="02000503030000020004" pitchFamily="2" charset="0"/>
              </a:defRPr>
            </a:lvl4pPr>
            <a:lvl5pPr>
              <a:spcBef>
                <a:spcPts val="0"/>
              </a:spcBef>
              <a:defRPr b="0" i="0">
                <a:solidFill>
                  <a:schemeClr val="tx2"/>
                </a:solidFill>
                <a:latin typeface="Equip" panose="0200050303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T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8D99D971-8D93-A14A-BE3D-ABC9A167F6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398" y="370230"/>
            <a:ext cx="7200000" cy="734423"/>
          </a:xfrm>
          <a:prstGeom prst="rect">
            <a:avLst/>
          </a:prstGeom>
        </p:spPr>
        <p:txBody>
          <a:bodyPr tIns="72000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4000" b="1" i="0">
                <a:solidFill>
                  <a:schemeClr val="tx2"/>
                </a:solidFill>
                <a:latin typeface="Equip Extended ExtraBold" panose="02000503000000020004" pitchFamily="2" charset="0"/>
              </a:defRPr>
            </a:lvl1pPr>
          </a:lstStyle>
          <a:p>
            <a:r>
              <a:rPr lang="en-GB"/>
              <a:t>Edit title</a:t>
            </a:r>
            <a:endParaRPr lang="en-PT"/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16DBF9F2-91C4-4B4B-844B-3C6295E89D0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6401" y="1188550"/>
            <a:ext cx="7200000" cy="365091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EAA1125-6F01-4FA0-8B9E-801908ED03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6399" y="5876515"/>
            <a:ext cx="10862326" cy="498475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Footnote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E29C9E-D945-CF18-A288-81FA443133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86645" y="426821"/>
            <a:ext cx="852789" cy="63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3522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_Title and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1Artboard 2edsw.pdf">
            <a:extLst>
              <a:ext uri="{FF2B5EF4-FFF2-40B4-BE49-F238E27FC236}">
                <a16:creationId xmlns:a16="http://schemas.microsoft.com/office/drawing/2014/main" id="{258D9988-51D1-6945-B935-9CD432D621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4978"/>
          <a:stretch/>
        </p:blipFill>
        <p:spPr>
          <a:xfrm>
            <a:off x="284474" y="4241260"/>
            <a:ext cx="2616740" cy="2616740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8D99D971-8D93-A14A-BE3D-ABC9A167F6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398" y="481125"/>
            <a:ext cx="7200000" cy="734423"/>
          </a:xfrm>
          <a:prstGeom prst="rect">
            <a:avLst/>
          </a:prstGeom>
        </p:spPr>
        <p:txBody>
          <a:bodyPr tIns="72000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4000" b="1" i="0">
                <a:solidFill>
                  <a:schemeClr val="tx2"/>
                </a:solidFill>
                <a:latin typeface="Equip Extended ExtraBold" panose="02000503000000020004" pitchFamily="2" charset="0"/>
              </a:defRPr>
            </a:lvl1pPr>
          </a:lstStyle>
          <a:p>
            <a:r>
              <a:rPr lang="en-GB"/>
              <a:t>Edit title</a:t>
            </a:r>
            <a:endParaRPr lang="en-PT"/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16DBF9F2-91C4-4B4B-844B-3C6295E89D0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6401" y="1274507"/>
            <a:ext cx="7200000" cy="365091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subtitle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8F9325BC-8C83-405D-8C1E-58E5A750F5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86049" y="5876515"/>
            <a:ext cx="8802675" cy="498475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Footnote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278EA7-DAA7-DE39-61F0-DE668CC665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986645" y="426821"/>
            <a:ext cx="852789" cy="63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403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_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1Artboard 2edsw.pdf">
            <a:extLst>
              <a:ext uri="{FF2B5EF4-FFF2-40B4-BE49-F238E27FC236}">
                <a16:creationId xmlns:a16="http://schemas.microsoft.com/office/drawing/2014/main" id="{258D9988-51D1-6945-B935-9CD432D621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7188" r="-22199"/>
          <a:stretch/>
        </p:blipFill>
        <p:spPr>
          <a:xfrm>
            <a:off x="0" y="4241260"/>
            <a:ext cx="2831589" cy="261674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C98A6BC2-F79B-C384-BE8C-5E57FD6D61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86049" y="5876515"/>
            <a:ext cx="8802675" cy="498475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Footnote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7F22750-A973-44D5-837F-F16CB0F8B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398" y="481125"/>
            <a:ext cx="7200000" cy="734423"/>
          </a:xfrm>
          <a:prstGeom prst="rect">
            <a:avLst/>
          </a:prstGeom>
        </p:spPr>
        <p:txBody>
          <a:bodyPr tIns="72000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4000" b="1" i="0">
                <a:solidFill>
                  <a:schemeClr val="tx2"/>
                </a:solidFill>
                <a:latin typeface="Equip Extended ExtraBold" panose="02000503000000020004" pitchFamily="2" charset="0"/>
              </a:defRPr>
            </a:lvl1pPr>
          </a:lstStyle>
          <a:p>
            <a:r>
              <a:rPr lang="en-GB"/>
              <a:t>Edit title</a:t>
            </a:r>
            <a:endParaRPr lang="en-P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86E5D-8967-265B-767E-7A5D417192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986645" y="426821"/>
            <a:ext cx="852789" cy="63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742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1Artboard 2edsw.pdf">
            <a:extLst>
              <a:ext uri="{FF2B5EF4-FFF2-40B4-BE49-F238E27FC236}">
                <a16:creationId xmlns:a16="http://schemas.microsoft.com/office/drawing/2014/main" id="{258D9988-51D1-6945-B935-9CD432D621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930" r="-2766"/>
          <a:stretch/>
        </p:blipFill>
        <p:spPr>
          <a:xfrm>
            <a:off x="0" y="4561374"/>
            <a:ext cx="3185689" cy="2296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294994-5ED0-E884-A346-43064923C3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986645" y="426821"/>
            <a:ext cx="852789" cy="63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_Title Gree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869B0CB-A74E-2054-61AB-DE1922833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FAB2FBC-FB4A-E447-C772-2C1D6A5EC3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779270" y="2445415"/>
            <a:ext cx="4046367" cy="477909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CAD8DDD-6FE7-C054-08C8-280D0A28A8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 amt="7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7" t="1" b="-972"/>
          <a:stretch/>
        </p:blipFill>
        <p:spPr>
          <a:xfrm>
            <a:off x="847987" y="1843283"/>
            <a:ext cx="4539020" cy="4559085"/>
          </a:xfrm>
          <a:prstGeom prst="rect">
            <a:avLst/>
          </a:prstGeom>
        </p:spPr>
      </p:pic>
      <p:pic>
        <p:nvPicPr>
          <p:cNvPr id="6" name="Picture 5" descr="A shiny green swirly object&#10;&#10;Description automatically generated with medium confidence">
            <a:extLst>
              <a:ext uri="{FF2B5EF4-FFF2-40B4-BE49-F238E27FC236}">
                <a16:creationId xmlns:a16="http://schemas.microsoft.com/office/drawing/2014/main" id="{5B9882F0-5E4A-2AAA-48CF-80A708094BB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2214"/>
            <a:ext cx="7772400" cy="6505786"/>
          </a:xfrm>
          <a:prstGeom prst="rect">
            <a:avLst/>
          </a:prstGeo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F3D06FC-291F-9CE0-271A-69CA94DE33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46019" y="5876515"/>
            <a:ext cx="4294875" cy="498475"/>
          </a:xfrm>
        </p:spPr>
        <p:txBody>
          <a:bodyPr anchor="ctr">
            <a:noAutofit/>
          </a:bodyPr>
          <a:lstStyle>
            <a:lvl1pPr marL="0" indent="0" algn="r">
              <a:buNone/>
              <a:defRPr sz="1000" b="0" i="0">
                <a:solidFill>
                  <a:schemeClr val="bg1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Footnote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CE6051-74A2-C6EC-3CFD-296D57EB64D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9697136" y="194011"/>
            <a:ext cx="2205244" cy="110335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E07DE82-639C-A8EC-0550-E3600F2613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28591" y="2729644"/>
            <a:ext cx="6715890" cy="769441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r">
              <a:lnSpc>
                <a:spcPct val="100000"/>
              </a:lnSpc>
              <a:defRPr sz="4400" b="1" i="0">
                <a:solidFill>
                  <a:schemeClr val="bg1"/>
                </a:solidFill>
                <a:latin typeface="Equip Extended ExtraBold" panose="02000503000000020004" pitchFamily="2" charset="0"/>
              </a:defRPr>
            </a:lvl1pPr>
          </a:lstStyle>
          <a:p>
            <a:r>
              <a:rPr lang="en-GB"/>
              <a:t>Edit title</a:t>
            </a:r>
            <a:endParaRPr lang="en-PT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99CC78B8-B485-F5BE-EEB3-BF287448BA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83706" y="3674798"/>
            <a:ext cx="4757188" cy="462998"/>
          </a:xfrm>
        </p:spPr>
        <p:txBody>
          <a:bodyPr wrap="square" tIns="108000" anchor="t">
            <a:spAutoFit/>
          </a:bodyPr>
          <a:lstStyle>
            <a:lvl1pPr marL="0" indent="0" algn="r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description</a:t>
            </a:r>
          </a:p>
        </p:txBody>
      </p:sp>
    </p:spTree>
    <p:extLst>
      <p:ext uri="{BB962C8B-B14F-4D97-AF65-F5344CB8AC3E}">
        <p14:creationId xmlns:p14="http://schemas.microsoft.com/office/powerpoint/2010/main" val="29607686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5_Plain text + 3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12350A91-73F6-E24D-9BBA-CF5921AA30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398" y="481125"/>
            <a:ext cx="7200000" cy="734423"/>
          </a:xfrm>
          <a:prstGeom prst="rect">
            <a:avLst/>
          </a:prstGeom>
        </p:spPr>
        <p:txBody>
          <a:bodyPr tIns="72000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4000" b="1" i="0">
                <a:solidFill>
                  <a:schemeClr val="tx2"/>
                </a:solidFill>
                <a:latin typeface="Equip Extended ExtraBold" panose="02000503000000020004" pitchFamily="2" charset="0"/>
              </a:defRPr>
            </a:lvl1pPr>
          </a:lstStyle>
          <a:p>
            <a:r>
              <a:rPr lang="en-GB"/>
              <a:t>Edit title</a:t>
            </a:r>
            <a:endParaRPr lang="en-PT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58A02A2B-B509-D74F-984D-62B7A32720B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6401" y="1187334"/>
            <a:ext cx="7200000" cy="365091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6D108A4-41A4-2B43-B692-56C0A943EA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6396" y="5457623"/>
            <a:ext cx="2959200" cy="303536"/>
          </a:xfrm>
          <a:prstGeom prst="rect">
            <a:avLst/>
          </a:prstGeom>
        </p:spPr>
        <p:txBody>
          <a:bodyPr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 Description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3E5A8FD-B0E5-E945-A312-AABA78752EF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6398" y="5133530"/>
            <a:ext cx="2959200" cy="318924"/>
          </a:xfrm>
          <a:prstGeom prst="rect">
            <a:avLst/>
          </a:prstGeom>
        </p:spPr>
        <p:txBody>
          <a:bodyPr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tx2"/>
                </a:solidFill>
                <a:latin typeface="Equip Extended ExtraBold" panose="02000503000000020004" pitchFamily="2" charset="0"/>
              </a:defRPr>
            </a:lvl1pPr>
          </a:lstStyle>
          <a:p>
            <a:pPr lvl="0"/>
            <a:r>
              <a:rPr lang="en-GB"/>
              <a:t>Edit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0C5699A-28DA-F842-8606-5C140546ABD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67575" y="5457059"/>
            <a:ext cx="2959200" cy="303536"/>
          </a:xfrm>
          <a:prstGeom prst="rect">
            <a:avLst/>
          </a:prstGeom>
        </p:spPr>
        <p:txBody>
          <a:bodyPr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 Description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43F062A2-1692-5747-910B-FA209A37CA9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67575" y="5132966"/>
            <a:ext cx="2959200" cy="318924"/>
          </a:xfrm>
          <a:prstGeom prst="rect">
            <a:avLst/>
          </a:prstGeom>
        </p:spPr>
        <p:txBody>
          <a:bodyPr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tx2"/>
                </a:solidFill>
                <a:latin typeface="Equip Extended ExtraBold" panose="02000503000000020004" pitchFamily="2" charset="0"/>
              </a:defRPr>
            </a:lvl1pPr>
          </a:lstStyle>
          <a:p>
            <a:pPr lvl="0"/>
            <a:r>
              <a:rPr lang="en-GB"/>
              <a:t>Edit title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F8BF1F28-5A24-6B4A-9F2D-9905A399035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31400" y="5457059"/>
            <a:ext cx="2959200" cy="303536"/>
          </a:xfrm>
          <a:prstGeom prst="rect">
            <a:avLst/>
          </a:prstGeom>
        </p:spPr>
        <p:txBody>
          <a:bodyPr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 Description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03FC7794-AB50-C245-B1FD-C784B1382D5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31400" y="5132966"/>
            <a:ext cx="2959200" cy="318924"/>
          </a:xfrm>
          <a:prstGeom prst="rect">
            <a:avLst/>
          </a:prstGeom>
        </p:spPr>
        <p:txBody>
          <a:bodyPr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tx2"/>
                </a:solidFill>
                <a:latin typeface="Equip Extended ExtraBold" panose="02000503000000020004" pitchFamily="2" charset="0"/>
              </a:defRPr>
            </a:lvl1pPr>
          </a:lstStyle>
          <a:p>
            <a:pPr lvl="0"/>
            <a:r>
              <a:rPr lang="en-GB"/>
              <a:t>Edit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B1CA8CB7-F17B-1B42-95B1-7A9A72C2146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398" y="4712653"/>
            <a:ext cx="2959200" cy="395869"/>
          </a:xfrm>
          <a:prstGeom prst="rect">
            <a:avLst/>
          </a:prstGeom>
        </p:spPr>
        <p:txBody>
          <a:bodyPr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i="0">
                <a:solidFill>
                  <a:srgbClr val="00DBA9"/>
                </a:solidFill>
                <a:latin typeface="Equip Extended ExtraBold" panose="02000503000000020004" pitchFamily="2" charset="0"/>
              </a:defRPr>
            </a:lvl1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FBA5EBC6-1AA3-0144-957B-06BDCA02A02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67575" y="4712653"/>
            <a:ext cx="2959200" cy="395869"/>
          </a:xfrm>
          <a:prstGeom prst="rect">
            <a:avLst/>
          </a:prstGeom>
        </p:spPr>
        <p:txBody>
          <a:bodyPr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i="0">
                <a:solidFill>
                  <a:srgbClr val="00DBA9"/>
                </a:solidFill>
                <a:latin typeface="Equip Extended ExtraBold" panose="02000503000000020004" pitchFamily="2" charset="0"/>
              </a:defRPr>
            </a:lvl1pPr>
          </a:lstStyle>
          <a:p>
            <a:pPr lvl="0"/>
            <a:r>
              <a:rPr lang="en-GB"/>
              <a:t>02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DD53BAA-D440-C94E-B2A1-B78B1087BE8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31400" y="4712653"/>
            <a:ext cx="2959200" cy="395869"/>
          </a:xfrm>
          <a:prstGeom prst="rect">
            <a:avLst/>
          </a:prstGeom>
        </p:spPr>
        <p:txBody>
          <a:bodyPr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i="0">
                <a:solidFill>
                  <a:srgbClr val="00DBA9"/>
                </a:solidFill>
                <a:latin typeface="Equip Extended ExtraBold" panose="02000503000000020004" pitchFamily="2" charset="0"/>
              </a:defRPr>
            </a:lvl1pPr>
          </a:lstStyle>
          <a:p>
            <a:pPr lvl="0"/>
            <a:r>
              <a:rPr lang="en-GB"/>
              <a:t>03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B221D190-DA82-8C40-A021-F49C1BA940D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6401" y="1801190"/>
            <a:ext cx="10862324" cy="26028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b="0" i="0">
                <a:solidFill>
                  <a:schemeClr val="tx2"/>
                </a:solidFill>
                <a:latin typeface="Equip" panose="02000503030000020004" pitchFamily="2" charset="0"/>
              </a:defRPr>
            </a:lvl1pPr>
            <a:lvl2pPr>
              <a:spcBef>
                <a:spcPts val="0"/>
              </a:spcBef>
              <a:defRPr b="0" i="0">
                <a:solidFill>
                  <a:schemeClr val="tx2"/>
                </a:solidFill>
                <a:latin typeface="Equip" panose="02000503030000020004" pitchFamily="2" charset="0"/>
              </a:defRPr>
            </a:lvl2pPr>
            <a:lvl3pPr>
              <a:spcBef>
                <a:spcPts val="0"/>
              </a:spcBef>
              <a:defRPr b="0" i="0">
                <a:solidFill>
                  <a:schemeClr val="tx2"/>
                </a:solidFill>
                <a:latin typeface="Equip" panose="02000503030000020004" pitchFamily="2" charset="0"/>
              </a:defRPr>
            </a:lvl3pPr>
            <a:lvl4pPr>
              <a:spcBef>
                <a:spcPts val="0"/>
              </a:spcBef>
              <a:defRPr b="0" i="0">
                <a:solidFill>
                  <a:schemeClr val="tx2"/>
                </a:solidFill>
                <a:latin typeface="Equip" panose="02000503030000020004" pitchFamily="2" charset="0"/>
              </a:defRPr>
            </a:lvl4pPr>
            <a:lvl5pPr>
              <a:spcBef>
                <a:spcPts val="0"/>
              </a:spcBef>
              <a:defRPr b="0" i="0">
                <a:solidFill>
                  <a:schemeClr val="tx2"/>
                </a:solidFill>
                <a:latin typeface="Equip" panose="0200050303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T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B3D5501F-D0EF-4072-87AE-F7D9EE554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6401" y="6072405"/>
            <a:ext cx="10862324" cy="498475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Footnote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B1B33A-452F-1530-112A-A56994EA2C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86645" y="426821"/>
            <a:ext cx="852789" cy="63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181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6_text in 2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690711-A8AD-C64F-99C3-28967A35020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6400" y="2000224"/>
            <a:ext cx="5220000" cy="3468176"/>
          </a:xfrm>
        </p:spPr>
        <p:txBody>
          <a:bodyPr/>
          <a:lstStyle>
            <a:lvl1pPr>
              <a:spcBef>
                <a:spcPts val="0"/>
              </a:spcBef>
              <a:defRPr b="0" i="0">
                <a:solidFill>
                  <a:schemeClr val="tx2"/>
                </a:solidFill>
                <a:latin typeface="Equip" panose="02000503030000020004" pitchFamily="2" charset="0"/>
              </a:defRPr>
            </a:lvl1pPr>
            <a:lvl2pPr>
              <a:spcBef>
                <a:spcPts val="0"/>
              </a:spcBef>
              <a:defRPr b="0" i="0">
                <a:solidFill>
                  <a:schemeClr val="tx2"/>
                </a:solidFill>
                <a:latin typeface="Equip" panose="02000503030000020004" pitchFamily="2" charset="0"/>
              </a:defRPr>
            </a:lvl2pPr>
            <a:lvl3pPr>
              <a:spcBef>
                <a:spcPts val="0"/>
              </a:spcBef>
              <a:defRPr b="0" i="0">
                <a:solidFill>
                  <a:schemeClr val="tx2"/>
                </a:solidFill>
                <a:latin typeface="Equip" panose="02000503030000020004" pitchFamily="2" charset="0"/>
              </a:defRPr>
            </a:lvl3pPr>
            <a:lvl4pPr>
              <a:spcBef>
                <a:spcPts val="0"/>
              </a:spcBef>
              <a:defRPr b="0" i="0">
                <a:solidFill>
                  <a:schemeClr val="tx2"/>
                </a:solidFill>
                <a:latin typeface="Equip" panose="02000503030000020004" pitchFamily="2" charset="0"/>
              </a:defRPr>
            </a:lvl4pPr>
            <a:lvl5pPr>
              <a:spcBef>
                <a:spcPts val="0"/>
              </a:spcBef>
              <a:defRPr b="0" i="0">
                <a:solidFill>
                  <a:schemeClr val="tx2"/>
                </a:solidFill>
                <a:latin typeface="Equip" panose="0200050303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T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ECAA6B25-0AAB-1848-A90A-94903A69A56F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6268725" y="2000250"/>
            <a:ext cx="5220000" cy="3468400"/>
          </a:xfrm>
        </p:spPr>
        <p:txBody>
          <a:bodyPr/>
          <a:lstStyle>
            <a:lvl1pPr>
              <a:spcBef>
                <a:spcPts val="0"/>
              </a:spcBef>
              <a:defRPr b="0" i="0">
                <a:solidFill>
                  <a:schemeClr val="tx2"/>
                </a:solidFill>
                <a:latin typeface="Equip" panose="02000503030000020004" pitchFamily="2" charset="0"/>
              </a:defRPr>
            </a:lvl1pPr>
            <a:lvl2pPr>
              <a:spcBef>
                <a:spcPts val="0"/>
              </a:spcBef>
              <a:defRPr b="0" i="0">
                <a:solidFill>
                  <a:schemeClr val="tx2"/>
                </a:solidFill>
                <a:latin typeface="Equip" panose="02000503030000020004" pitchFamily="2" charset="0"/>
              </a:defRPr>
            </a:lvl2pPr>
            <a:lvl3pPr>
              <a:spcBef>
                <a:spcPts val="0"/>
              </a:spcBef>
              <a:defRPr b="0" i="0">
                <a:solidFill>
                  <a:schemeClr val="tx2"/>
                </a:solidFill>
                <a:latin typeface="Equip" panose="02000503030000020004" pitchFamily="2" charset="0"/>
              </a:defRPr>
            </a:lvl3pPr>
            <a:lvl4pPr>
              <a:spcBef>
                <a:spcPts val="0"/>
              </a:spcBef>
              <a:defRPr b="0" i="0">
                <a:solidFill>
                  <a:schemeClr val="tx2"/>
                </a:solidFill>
                <a:latin typeface="Equip" panose="02000503030000020004" pitchFamily="2" charset="0"/>
              </a:defRPr>
            </a:lvl4pPr>
            <a:lvl5pPr>
              <a:spcBef>
                <a:spcPts val="0"/>
              </a:spcBef>
              <a:defRPr b="0" i="0">
                <a:solidFill>
                  <a:schemeClr val="tx2"/>
                </a:solidFill>
                <a:latin typeface="Equip" panose="0200050303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T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4E5114A-A862-B140-9B54-72F0C4AD52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6399" y="5876515"/>
            <a:ext cx="10862326" cy="498475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Footnote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1BA360A-D6E3-4147-BF41-108A0977E2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398" y="481125"/>
            <a:ext cx="7200000" cy="734423"/>
          </a:xfrm>
          <a:prstGeom prst="rect">
            <a:avLst/>
          </a:prstGeom>
        </p:spPr>
        <p:txBody>
          <a:bodyPr tIns="72000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4000" b="1" i="0">
                <a:solidFill>
                  <a:schemeClr val="tx2"/>
                </a:solidFill>
                <a:latin typeface="Equip Extended ExtraBold" panose="02000503000000020004" pitchFamily="2" charset="0"/>
              </a:defRPr>
            </a:lvl1pPr>
          </a:lstStyle>
          <a:p>
            <a:r>
              <a:rPr lang="en-GB"/>
              <a:t>Edit title</a:t>
            </a:r>
            <a:endParaRPr lang="en-PT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CC8980E1-F990-A948-B8EE-D64D6FDADD7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6401" y="1248530"/>
            <a:ext cx="7200000" cy="365091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subtitle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00176C-C98C-878B-EA8E-5C0115CB37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86645" y="426821"/>
            <a:ext cx="852789" cy="63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576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7_text or graph in right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ECAA6B25-0AAB-1848-A90A-94903A69A56F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5691598" y="1602250"/>
            <a:ext cx="5785202" cy="4073968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b="0" i="0">
                <a:solidFill>
                  <a:schemeClr val="tx2"/>
                </a:solidFill>
                <a:latin typeface="Equip" panose="02000503030000020004" pitchFamily="2" charset="0"/>
              </a:defRPr>
            </a:lvl1pPr>
            <a:lvl2pPr>
              <a:spcBef>
                <a:spcPts val="0"/>
              </a:spcBef>
              <a:defRPr b="0" i="0">
                <a:solidFill>
                  <a:schemeClr val="tx2"/>
                </a:solidFill>
                <a:latin typeface="Equip" panose="02000503030000020004" pitchFamily="2" charset="0"/>
              </a:defRPr>
            </a:lvl2pPr>
            <a:lvl3pPr>
              <a:spcBef>
                <a:spcPts val="0"/>
              </a:spcBef>
              <a:defRPr b="0" i="0">
                <a:solidFill>
                  <a:schemeClr val="tx2"/>
                </a:solidFill>
                <a:latin typeface="Equip" panose="02000503030000020004" pitchFamily="2" charset="0"/>
              </a:defRPr>
            </a:lvl3pPr>
            <a:lvl4pPr>
              <a:spcBef>
                <a:spcPts val="0"/>
              </a:spcBef>
              <a:defRPr b="0" i="0">
                <a:solidFill>
                  <a:schemeClr val="tx2"/>
                </a:solidFill>
                <a:latin typeface="Equip" panose="02000503030000020004" pitchFamily="2" charset="0"/>
              </a:defRPr>
            </a:lvl4pPr>
            <a:lvl5pPr>
              <a:spcBef>
                <a:spcPts val="0"/>
              </a:spcBef>
              <a:defRPr b="0" i="0">
                <a:solidFill>
                  <a:schemeClr val="tx2"/>
                </a:solidFill>
                <a:latin typeface="Equip" panose="0200050303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T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6580AB3-FB14-6946-8D8A-0DAE4390349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2214" y="1969429"/>
            <a:ext cx="4330800" cy="334313"/>
          </a:xfrm>
          <a:prstGeom prst="rect">
            <a:avLst/>
          </a:prstGeom>
        </p:spPr>
        <p:txBody>
          <a:bodyPr wrap="square" tIns="72000" numCol="1" spcCol="720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/>
              <a:t>Edit description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BF60238-E321-3549-A8C0-EE0D52793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398" y="481125"/>
            <a:ext cx="8135637" cy="734423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4000" b="1" i="0">
                <a:solidFill>
                  <a:schemeClr val="tx2"/>
                </a:solidFill>
                <a:latin typeface="Equip Extended Medium" panose="02000603000000020004" pitchFamily="2" charset="0"/>
              </a:defRPr>
            </a:lvl1pPr>
          </a:lstStyle>
          <a:p>
            <a:r>
              <a:rPr lang="en-GB"/>
              <a:t>Edit title</a:t>
            </a:r>
            <a:endParaRPr lang="en-PT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E29A3D6-AE35-E54C-926B-EFDDDE8118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6401" y="1297368"/>
            <a:ext cx="4330800" cy="395869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tx2"/>
                </a:solidFill>
                <a:latin typeface="Equip Extended Medium" panose="02000603000000020004" pitchFamily="2" charset="0"/>
              </a:defRPr>
            </a:lvl1pPr>
          </a:lstStyle>
          <a:p>
            <a:pPr lvl="0"/>
            <a:r>
              <a:rPr lang="en-GB"/>
              <a:t>Edit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B0D07C7-BA87-4E3D-A3D0-629DE585F0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6401" y="5876515"/>
            <a:ext cx="10862324" cy="498475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Footnote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845AF1-BD1F-BCAC-1747-1C4D699D71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86645" y="426821"/>
            <a:ext cx="852789" cy="63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451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8_Paragraph 3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FFFBB409-1DFD-1441-8895-D381848D5A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2215" y="2507028"/>
            <a:ext cx="10866510" cy="3073525"/>
          </a:xfrm>
          <a:prstGeom prst="rect">
            <a:avLst/>
          </a:prstGeom>
        </p:spPr>
        <p:txBody>
          <a:bodyPr wrap="square" tIns="72000" numCol="3" spcCol="720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+mj-lt"/>
              <a:buNone/>
              <a:defRPr sz="1000" b="0" i="0">
                <a:solidFill>
                  <a:schemeClr val="tx2"/>
                </a:solidFill>
                <a:latin typeface="Equip Light" panose="02000503000000020004" pitchFamily="2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 magna </a:t>
            </a:r>
            <a:r>
              <a:rPr lang="en-GB" err="1"/>
              <a:t>aliqua</a:t>
            </a:r>
            <a:r>
              <a:rPr lang="en-GB"/>
              <a:t>. </a:t>
            </a:r>
            <a:r>
              <a:rPr lang="en-GB" err="1"/>
              <a:t>Risus</a:t>
            </a:r>
            <a:r>
              <a:rPr lang="en-GB"/>
              <a:t> </a:t>
            </a:r>
            <a:r>
              <a:rPr lang="en-GB" err="1"/>
              <a:t>feugiat</a:t>
            </a:r>
            <a:r>
              <a:rPr lang="en-GB"/>
              <a:t> in ante </a:t>
            </a:r>
            <a:r>
              <a:rPr lang="en-GB" err="1"/>
              <a:t>metus</a:t>
            </a:r>
            <a:r>
              <a:rPr lang="en-GB"/>
              <a:t> dictum.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praesent</a:t>
            </a:r>
            <a:r>
              <a:rPr lang="en-GB"/>
              <a:t> semper </a:t>
            </a:r>
            <a:r>
              <a:rPr lang="en-GB" err="1"/>
              <a:t>feugiat</a:t>
            </a:r>
            <a:r>
              <a:rPr lang="en-GB"/>
              <a:t> </a:t>
            </a:r>
            <a:r>
              <a:rPr lang="en-GB" err="1"/>
              <a:t>nibh</a:t>
            </a:r>
            <a:r>
              <a:rPr lang="en-GB"/>
              <a:t>  </a:t>
            </a:r>
            <a:r>
              <a:rPr lang="en-GB" err="1"/>
              <a:t>sed</a:t>
            </a:r>
            <a:r>
              <a:rPr lang="en-GB"/>
              <a:t> pulvinar. Proin libero </a:t>
            </a:r>
            <a:r>
              <a:rPr lang="en-GB" err="1"/>
              <a:t>nunc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varius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. </a:t>
            </a:r>
            <a:r>
              <a:rPr lang="en-GB" err="1"/>
              <a:t>Sagittis</a:t>
            </a:r>
            <a:r>
              <a:rPr lang="en-GB"/>
              <a:t> id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purus</a:t>
            </a:r>
            <a:r>
              <a:rPr lang="en-GB"/>
              <a:t> </a:t>
            </a:r>
            <a:r>
              <a:rPr lang="en-GB" err="1"/>
              <a:t>ut.</a:t>
            </a:r>
            <a:r>
              <a:rPr lang="en-GB"/>
              <a:t>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faucibus</a:t>
            </a:r>
            <a:r>
              <a:rPr lang="en-GB"/>
              <a:t> </a:t>
            </a:r>
            <a:r>
              <a:rPr lang="en-GB" err="1"/>
              <a:t>purus</a:t>
            </a:r>
            <a:r>
              <a:rPr lang="en-GB"/>
              <a:t> in </a:t>
            </a:r>
            <a:r>
              <a:rPr lang="en-GB" err="1"/>
              <a:t>massa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 feu </a:t>
            </a:r>
            <a:r>
              <a:rPr lang="en-GB" err="1"/>
              <a:t>giat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 </a:t>
            </a:r>
            <a:r>
              <a:rPr lang="en-GB" err="1"/>
              <a:t>pretium</a:t>
            </a:r>
            <a:r>
              <a:rPr lang="en-GB"/>
              <a:t>.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ullam</a:t>
            </a:r>
            <a:r>
              <a:rPr lang="en-GB"/>
              <a:t> </a:t>
            </a:r>
            <a:r>
              <a:rPr lang="en-GB" err="1"/>
              <a:t>corper</a:t>
            </a:r>
            <a:r>
              <a:rPr lang="en-GB"/>
              <a:t> a </a:t>
            </a:r>
            <a:r>
              <a:rPr lang="en-GB" err="1"/>
              <a:t>lacus</a:t>
            </a:r>
            <a:r>
              <a:rPr lang="en-GB"/>
              <a:t> vestibulum. Semper </a:t>
            </a:r>
            <a:r>
              <a:rPr lang="en-GB" err="1"/>
              <a:t>risus</a:t>
            </a:r>
            <a:r>
              <a:rPr lang="en-GB"/>
              <a:t> in </a:t>
            </a:r>
            <a:r>
              <a:rPr lang="en-GB" err="1"/>
              <a:t>hendrerit</a:t>
            </a:r>
            <a:r>
              <a:rPr lang="en-GB"/>
              <a:t> gravida </a:t>
            </a:r>
            <a:r>
              <a:rPr lang="en-GB" err="1"/>
              <a:t>rutrum</a:t>
            </a:r>
            <a:r>
              <a:rPr lang="en-GB"/>
              <a:t>. </a:t>
            </a:r>
            <a:r>
              <a:rPr lang="en-GB" err="1"/>
              <a:t>Imperdiet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nunc</a:t>
            </a:r>
            <a:r>
              <a:rPr lang="en-GB"/>
              <a:t> pulvinar </a:t>
            </a:r>
            <a:r>
              <a:rPr lang="en-GB" err="1"/>
              <a:t>sapien</a:t>
            </a:r>
            <a:r>
              <a:rPr lang="en-GB"/>
              <a:t> et ligula </a:t>
            </a:r>
            <a:r>
              <a:rPr lang="en-GB" err="1"/>
              <a:t>ullamcorper</a:t>
            </a:r>
            <a:r>
              <a:rPr lang="en-GB"/>
              <a:t> </a:t>
            </a:r>
            <a:r>
              <a:rPr lang="en-GB" err="1"/>
              <a:t>malesuada</a:t>
            </a:r>
            <a:r>
              <a:rPr lang="en-GB"/>
              <a:t>. Ac </a:t>
            </a:r>
            <a:r>
              <a:rPr lang="en-GB" err="1"/>
              <a:t>felis</a:t>
            </a:r>
            <a:r>
              <a:rPr lang="en-GB"/>
              <a:t> </a:t>
            </a:r>
            <a:r>
              <a:rPr lang="en-GB" err="1"/>
              <a:t>donec</a:t>
            </a:r>
            <a:r>
              <a:rPr lang="en-GB"/>
              <a:t> et </a:t>
            </a:r>
            <a:r>
              <a:rPr lang="en-GB" err="1"/>
              <a:t>odio</a:t>
            </a:r>
            <a:r>
              <a:rPr lang="en-GB"/>
              <a:t> </a:t>
            </a:r>
            <a:r>
              <a:rPr lang="en-GB" err="1"/>
              <a:t>pellentesque</a:t>
            </a:r>
            <a:r>
              <a:rPr lang="en-GB"/>
              <a:t> diam. In vitae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elementum</a:t>
            </a:r>
            <a:r>
              <a:rPr lang="en-GB"/>
              <a:t>. </a:t>
            </a:r>
            <a:r>
              <a:rPr lang="en-GB" err="1"/>
              <a:t>Imperdiet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nunc</a:t>
            </a:r>
            <a:r>
              <a:rPr lang="en-GB"/>
              <a:t> pulvinar </a:t>
            </a:r>
            <a:r>
              <a:rPr lang="en-GB" err="1"/>
              <a:t>sapien</a:t>
            </a:r>
            <a:r>
              <a:rPr lang="en-GB"/>
              <a:t> et ligula. Et </a:t>
            </a:r>
            <a:r>
              <a:rPr lang="en-GB" err="1"/>
              <a:t>tortor</a:t>
            </a:r>
            <a:r>
              <a:rPr lang="en-GB"/>
              <a:t> at </a:t>
            </a:r>
            <a:r>
              <a:rPr lang="en-GB" err="1"/>
              <a:t>risus</a:t>
            </a:r>
            <a:r>
              <a:rPr lang="en-GB"/>
              <a:t> </a:t>
            </a:r>
            <a:r>
              <a:rPr lang="en-GB" err="1"/>
              <a:t>viverra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at in. Cursus </a:t>
            </a:r>
            <a:r>
              <a:rPr lang="en-GB" err="1"/>
              <a:t>risus</a:t>
            </a:r>
            <a:r>
              <a:rPr lang="en-GB"/>
              <a:t> at </a:t>
            </a:r>
            <a:r>
              <a:rPr lang="en-GB" err="1"/>
              <a:t>ultrices</a:t>
            </a:r>
            <a:r>
              <a:rPr lang="en-GB"/>
              <a:t> mi tempus </a:t>
            </a:r>
            <a:r>
              <a:rPr lang="en-GB" err="1"/>
              <a:t>imperdiet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malesuada</a:t>
            </a:r>
            <a:r>
              <a:rPr lang="en-GB"/>
              <a:t>. At </a:t>
            </a:r>
            <a:r>
              <a:rPr lang="en-GB" err="1"/>
              <a:t>ultrices</a:t>
            </a:r>
            <a:r>
              <a:rPr lang="en-GB"/>
              <a:t> mi tempus </a:t>
            </a:r>
            <a:r>
              <a:rPr lang="en-GB" err="1"/>
              <a:t>imperdiet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malesuada</a:t>
            </a:r>
            <a:r>
              <a:rPr lang="en-GB"/>
              <a:t>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Nunc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viverra</a:t>
            </a:r>
            <a:r>
              <a:rPr lang="en-GB"/>
              <a:t> </a:t>
            </a:r>
            <a:r>
              <a:rPr lang="en-GB" err="1"/>
              <a:t>maecenas</a:t>
            </a:r>
            <a:r>
              <a:rPr lang="en-GB"/>
              <a:t>.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 </a:t>
            </a:r>
            <a:r>
              <a:rPr lang="en-GB" err="1"/>
              <a:t>duis</a:t>
            </a:r>
            <a:r>
              <a:rPr lang="en-GB"/>
              <a:t>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 magna </a:t>
            </a:r>
            <a:r>
              <a:rPr lang="en-GB" err="1"/>
              <a:t>aliqua</a:t>
            </a:r>
            <a:r>
              <a:rPr lang="en-GB"/>
              <a:t>. </a:t>
            </a:r>
            <a:r>
              <a:rPr lang="en-GB" err="1"/>
              <a:t>Risus</a:t>
            </a:r>
            <a:r>
              <a:rPr lang="en-GB"/>
              <a:t> </a:t>
            </a:r>
            <a:r>
              <a:rPr lang="en-GB" err="1"/>
              <a:t>feugiat</a:t>
            </a:r>
            <a:r>
              <a:rPr lang="en-GB"/>
              <a:t> in ante </a:t>
            </a:r>
            <a:r>
              <a:rPr lang="en-GB" err="1"/>
              <a:t>metus</a:t>
            </a:r>
            <a:r>
              <a:rPr lang="en-GB"/>
              <a:t> dictum.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praesent</a:t>
            </a:r>
            <a:r>
              <a:rPr lang="en-GB"/>
              <a:t> semper </a:t>
            </a:r>
            <a:r>
              <a:rPr lang="en-GB" err="1"/>
              <a:t>feugiat</a:t>
            </a:r>
            <a:r>
              <a:rPr lang="en-GB"/>
              <a:t> </a:t>
            </a:r>
            <a:r>
              <a:rPr lang="en-GB" err="1"/>
              <a:t>nibh</a:t>
            </a:r>
            <a:r>
              <a:rPr lang="en-GB"/>
              <a:t>  </a:t>
            </a:r>
            <a:r>
              <a:rPr lang="en-GB" err="1"/>
              <a:t>sed</a:t>
            </a:r>
            <a:r>
              <a:rPr lang="en-GB"/>
              <a:t> pulvinar. Proin libero </a:t>
            </a:r>
            <a:r>
              <a:rPr lang="en-GB" err="1"/>
              <a:t>nunc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varius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. </a:t>
            </a:r>
            <a:r>
              <a:rPr lang="en-GB" err="1"/>
              <a:t>Sagittis</a:t>
            </a:r>
            <a:r>
              <a:rPr lang="en-GB"/>
              <a:t> id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purus</a:t>
            </a:r>
            <a:r>
              <a:rPr lang="en-GB"/>
              <a:t> </a:t>
            </a:r>
            <a:r>
              <a:rPr lang="en-GB" err="1"/>
              <a:t>ut.</a:t>
            </a:r>
            <a:r>
              <a:rPr lang="en-GB"/>
              <a:t>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faucibus</a:t>
            </a:r>
            <a:r>
              <a:rPr lang="en-GB"/>
              <a:t> </a:t>
            </a:r>
            <a:r>
              <a:rPr lang="en-GB" err="1"/>
              <a:t>purus</a:t>
            </a:r>
            <a:r>
              <a:rPr lang="en-GB"/>
              <a:t> in </a:t>
            </a:r>
            <a:r>
              <a:rPr lang="en-GB" err="1"/>
              <a:t>massa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 feu </a:t>
            </a:r>
            <a:r>
              <a:rPr lang="en-GB" err="1"/>
              <a:t>giat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 </a:t>
            </a:r>
            <a:r>
              <a:rPr lang="en-GB" err="1"/>
              <a:t>pretium</a:t>
            </a:r>
            <a:r>
              <a:rPr lang="en-GB"/>
              <a:t>.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ullam</a:t>
            </a:r>
            <a:r>
              <a:rPr lang="en-GB"/>
              <a:t> </a:t>
            </a:r>
            <a:r>
              <a:rPr lang="en-GB" err="1"/>
              <a:t>corper</a:t>
            </a:r>
            <a:r>
              <a:rPr lang="en-GB"/>
              <a:t> a </a:t>
            </a:r>
            <a:r>
              <a:rPr lang="en-GB" err="1"/>
              <a:t>lacus</a:t>
            </a:r>
            <a:r>
              <a:rPr lang="en-GB"/>
              <a:t> vestibulum. Semper </a:t>
            </a:r>
            <a:r>
              <a:rPr lang="en-GB" err="1"/>
              <a:t>risus</a:t>
            </a:r>
            <a:r>
              <a:rPr lang="en-GB"/>
              <a:t> in </a:t>
            </a:r>
            <a:r>
              <a:rPr lang="en-GB" err="1"/>
              <a:t>hendrerit</a:t>
            </a:r>
            <a:r>
              <a:rPr lang="en-GB"/>
              <a:t> gravida </a:t>
            </a:r>
            <a:r>
              <a:rPr lang="en-GB" err="1"/>
              <a:t>rutrum</a:t>
            </a:r>
            <a:r>
              <a:rPr lang="en-GB"/>
              <a:t>. </a:t>
            </a:r>
            <a:r>
              <a:rPr lang="en-GB" err="1"/>
              <a:t>Imperdiet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nunc</a:t>
            </a:r>
            <a:r>
              <a:rPr lang="en-GB"/>
              <a:t> pulvinar </a:t>
            </a:r>
            <a:r>
              <a:rPr lang="en-GB" err="1"/>
              <a:t>sapien</a:t>
            </a:r>
            <a:r>
              <a:rPr lang="en-GB"/>
              <a:t> et ligula </a:t>
            </a:r>
            <a:r>
              <a:rPr lang="en-GB" err="1"/>
              <a:t>ullamcorper</a:t>
            </a:r>
            <a:r>
              <a:rPr lang="en-GB"/>
              <a:t> </a:t>
            </a:r>
            <a:r>
              <a:rPr lang="en-GB" err="1"/>
              <a:t>malesuada</a:t>
            </a:r>
            <a:r>
              <a:rPr lang="en-GB"/>
              <a:t>. Ac </a:t>
            </a:r>
            <a:r>
              <a:rPr lang="en-GB" err="1"/>
              <a:t>felis</a:t>
            </a:r>
            <a:r>
              <a:rPr lang="en-GB"/>
              <a:t> </a:t>
            </a:r>
            <a:r>
              <a:rPr lang="en-GB" err="1"/>
              <a:t>donec</a:t>
            </a:r>
            <a:r>
              <a:rPr lang="en-GB"/>
              <a:t> et </a:t>
            </a:r>
            <a:r>
              <a:rPr lang="en-GB" err="1"/>
              <a:t>odio</a:t>
            </a:r>
            <a:r>
              <a:rPr lang="en-GB"/>
              <a:t> </a:t>
            </a:r>
            <a:r>
              <a:rPr lang="en-GB" err="1"/>
              <a:t>pellentesque</a:t>
            </a:r>
            <a:r>
              <a:rPr lang="en-GB"/>
              <a:t> diam. In vitae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elementum</a:t>
            </a:r>
            <a:r>
              <a:rPr lang="en-GB"/>
              <a:t>. </a:t>
            </a:r>
            <a:r>
              <a:rPr lang="en-GB" err="1"/>
              <a:t>Imperdiet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nunc</a:t>
            </a:r>
            <a:r>
              <a:rPr lang="en-GB"/>
              <a:t> pulvinar </a:t>
            </a:r>
            <a:r>
              <a:rPr lang="en-GB" err="1"/>
              <a:t>sapien</a:t>
            </a:r>
            <a:r>
              <a:rPr lang="en-GB"/>
              <a:t> et ligula. Et </a:t>
            </a:r>
            <a:r>
              <a:rPr lang="en-GB" err="1"/>
              <a:t>tortor</a:t>
            </a:r>
            <a:r>
              <a:rPr lang="en-GB"/>
              <a:t> at </a:t>
            </a:r>
            <a:r>
              <a:rPr lang="en-GB" err="1"/>
              <a:t>risus</a:t>
            </a:r>
            <a:r>
              <a:rPr lang="en-GB"/>
              <a:t> </a:t>
            </a:r>
            <a:r>
              <a:rPr lang="en-GB" err="1"/>
              <a:t>viverra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at in. Cursus </a:t>
            </a:r>
            <a:r>
              <a:rPr lang="en-GB" err="1"/>
              <a:t>risus</a:t>
            </a:r>
            <a:r>
              <a:rPr lang="en-GB"/>
              <a:t> at </a:t>
            </a:r>
            <a:r>
              <a:rPr lang="en-GB" err="1"/>
              <a:t>ultrices</a:t>
            </a:r>
            <a:r>
              <a:rPr lang="en-GB"/>
              <a:t> mi tempus </a:t>
            </a:r>
            <a:r>
              <a:rPr lang="en-GB" err="1"/>
              <a:t>imperdiet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malesuada</a:t>
            </a:r>
            <a:r>
              <a:rPr lang="en-GB"/>
              <a:t>. At </a:t>
            </a:r>
            <a:r>
              <a:rPr lang="en-GB" err="1"/>
              <a:t>ultrices</a:t>
            </a:r>
            <a:r>
              <a:rPr lang="en-GB"/>
              <a:t> mi tempus </a:t>
            </a:r>
            <a:r>
              <a:rPr lang="en-GB" err="1"/>
              <a:t>imperdiet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malesuada</a:t>
            </a:r>
            <a:r>
              <a:rPr lang="en-GB"/>
              <a:t> </a:t>
            </a:r>
            <a:r>
              <a:rPr lang="en-GB" err="1"/>
              <a:t>pellentesque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Proin libero </a:t>
            </a:r>
            <a:r>
              <a:rPr lang="en-GB" err="1"/>
              <a:t>nunc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varius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. </a:t>
            </a:r>
            <a:r>
              <a:rPr lang="en-GB" err="1"/>
              <a:t>Sagittis</a:t>
            </a:r>
            <a:r>
              <a:rPr lang="en-GB"/>
              <a:t> id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purus</a:t>
            </a:r>
            <a:r>
              <a:rPr lang="en-GB"/>
              <a:t> </a:t>
            </a:r>
            <a:r>
              <a:rPr lang="en-GB" err="1"/>
              <a:t>ut.</a:t>
            </a:r>
            <a:r>
              <a:rPr lang="en-GB"/>
              <a:t>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faucibus</a:t>
            </a:r>
            <a:r>
              <a:rPr lang="en-GB"/>
              <a:t> </a:t>
            </a:r>
            <a:r>
              <a:rPr lang="en-GB" err="1"/>
              <a:t>purus</a:t>
            </a:r>
            <a:r>
              <a:rPr lang="en-GB"/>
              <a:t> in </a:t>
            </a:r>
            <a:r>
              <a:rPr lang="en-GB" err="1"/>
              <a:t>massa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 feu </a:t>
            </a:r>
            <a:r>
              <a:rPr lang="en-GB" err="1"/>
              <a:t>giat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 </a:t>
            </a:r>
            <a:r>
              <a:rPr lang="en-GB" err="1"/>
              <a:t>pretium</a:t>
            </a:r>
            <a:r>
              <a:rPr lang="en-GB"/>
              <a:t>.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ullam</a:t>
            </a:r>
            <a:r>
              <a:rPr lang="en-GB"/>
              <a:t> </a:t>
            </a:r>
            <a:r>
              <a:rPr lang="en-GB" err="1"/>
              <a:t>corper</a:t>
            </a:r>
            <a:r>
              <a:rPr lang="en-GB"/>
              <a:t> a </a:t>
            </a:r>
            <a:r>
              <a:rPr lang="en-GB" err="1"/>
              <a:t>lacus</a:t>
            </a:r>
            <a:r>
              <a:rPr lang="en-GB"/>
              <a:t> vestibulum. Semper </a:t>
            </a:r>
            <a:r>
              <a:rPr lang="en-GB" err="1"/>
              <a:t>risus</a:t>
            </a:r>
            <a:r>
              <a:rPr lang="en-GB"/>
              <a:t> in </a:t>
            </a:r>
            <a:r>
              <a:rPr lang="en-GB" err="1"/>
              <a:t>hendrerit</a:t>
            </a:r>
            <a:r>
              <a:rPr lang="en-GB"/>
              <a:t> gravida </a:t>
            </a:r>
            <a:r>
              <a:rPr lang="en-GB" err="1"/>
              <a:t>rutrum</a:t>
            </a:r>
            <a:r>
              <a:rPr lang="en-GB"/>
              <a:t>. </a:t>
            </a:r>
            <a:r>
              <a:rPr lang="en-GB" err="1"/>
              <a:t>Imperdiet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nunc</a:t>
            </a:r>
            <a:r>
              <a:rPr lang="en-GB"/>
              <a:t> pulvinar </a:t>
            </a:r>
            <a:r>
              <a:rPr lang="en-GB" err="1"/>
              <a:t>sapien</a:t>
            </a:r>
            <a:r>
              <a:rPr lang="en-GB"/>
              <a:t> et ligula </a:t>
            </a:r>
            <a:r>
              <a:rPr lang="en-GB" err="1"/>
              <a:t>ullamcorper</a:t>
            </a:r>
            <a:r>
              <a:rPr lang="en-GB"/>
              <a:t> </a:t>
            </a:r>
            <a:r>
              <a:rPr lang="en-GB" err="1"/>
              <a:t>malesuada</a:t>
            </a:r>
            <a:r>
              <a:rPr lang="en-GB"/>
              <a:t>. Ac </a:t>
            </a:r>
            <a:r>
              <a:rPr lang="en-GB" err="1"/>
              <a:t>felis</a:t>
            </a:r>
            <a:r>
              <a:rPr lang="en-GB"/>
              <a:t> </a:t>
            </a:r>
            <a:r>
              <a:rPr lang="en-GB" err="1"/>
              <a:t>donec</a:t>
            </a:r>
            <a:r>
              <a:rPr lang="en-GB"/>
              <a:t> et </a:t>
            </a:r>
            <a:r>
              <a:rPr lang="en-GB" err="1"/>
              <a:t>odio</a:t>
            </a:r>
            <a:r>
              <a:rPr lang="en-GB"/>
              <a:t> </a:t>
            </a:r>
            <a:r>
              <a:rPr lang="en-GB" err="1"/>
              <a:t>pellentesque</a:t>
            </a:r>
            <a:r>
              <a:rPr lang="en-GB"/>
              <a:t> diam. In vitae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elementum</a:t>
            </a:r>
            <a:r>
              <a:rPr lang="en-GB"/>
              <a:t>. </a:t>
            </a:r>
            <a:r>
              <a:rPr lang="en-GB" err="1"/>
              <a:t>Imperdiet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nunc</a:t>
            </a:r>
            <a:r>
              <a:rPr lang="en-GB"/>
              <a:t> pulvinar </a:t>
            </a:r>
            <a:r>
              <a:rPr lang="en-GB" err="1"/>
              <a:t>sapien</a:t>
            </a:r>
            <a:r>
              <a:rPr lang="en-GB"/>
              <a:t> et ligula. Et </a:t>
            </a:r>
            <a:r>
              <a:rPr lang="en-GB" err="1"/>
              <a:t>tortor</a:t>
            </a:r>
            <a:r>
              <a:rPr lang="en-GB"/>
              <a:t> at </a:t>
            </a:r>
            <a:r>
              <a:rPr lang="en-GB" err="1"/>
              <a:t>risus</a:t>
            </a:r>
            <a:r>
              <a:rPr lang="en-GB"/>
              <a:t> </a:t>
            </a:r>
            <a:r>
              <a:rPr lang="en-GB" err="1"/>
              <a:t>viverra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at in. Cursus </a:t>
            </a:r>
            <a:r>
              <a:rPr lang="en-GB" err="1"/>
              <a:t>risus</a:t>
            </a:r>
            <a:r>
              <a:rPr lang="en-GB"/>
              <a:t> at </a:t>
            </a:r>
            <a:r>
              <a:rPr lang="en-GB" err="1"/>
              <a:t>ultrices</a:t>
            </a:r>
            <a:r>
              <a:rPr lang="en-GB"/>
              <a:t> mi tempus </a:t>
            </a:r>
            <a:r>
              <a:rPr lang="en-GB" err="1"/>
              <a:t>imperdiet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malesuada</a:t>
            </a:r>
            <a:r>
              <a:rPr lang="en-GB"/>
              <a:t>.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ullam</a:t>
            </a:r>
            <a:r>
              <a:rPr lang="en-GB"/>
              <a:t> </a:t>
            </a:r>
            <a:r>
              <a:rPr lang="en-GB" err="1"/>
              <a:t>corper</a:t>
            </a:r>
            <a:r>
              <a:rPr lang="en-GB"/>
              <a:t> a </a:t>
            </a:r>
            <a:r>
              <a:rPr lang="en-GB" err="1"/>
              <a:t>lacus</a:t>
            </a:r>
            <a:r>
              <a:rPr lang="en-GB"/>
              <a:t> vestibulum. Semper </a:t>
            </a:r>
            <a:r>
              <a:rPr lang="en-GB" err="1"/>
              <a:t>risus</a:t>
            </a:r>
            <a:r>
              <a:rPr lang="en-GB"/>
              <a:t> in </a:t>
            </a:r>
            <a:r>
              <a:rPr lang="en-GB" err="1"/>
              <a:t>hendrerit</a:t>
            </a:r>
            <a:r>
              <a:rPr lang="en-GB"/>
              <a:t> gravida </a:t>
            </a:r>
            <a:r>
              <a:rPr lang="en-GB" err="1"/>
              <a:t>rutrum</a:t>
            </a:r>
            <a:r>
              <a:rPr lang="en-GB"/>
              <a:t>.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ullam</a:t>
            </a:r>
            <a:r>
              <a:rPr lang="en-GB"/>
              <a:t> </a:t>
            </a:r>
            <a:r>
              <a:rPr lang="en-GB" err="1"/>
              <a:t>corper</a:t>
            </a:r>
            <a:r>
              <a:rPr lang="en-GB"/>
              <a:t> a </a:t>
            </a:r>
            <a:r>
              <a:rPr lang="en-GB" err="1"/>
              <a:t>lacus</a:t>
            </a:r>
            <a:r>
              <a:rPr lang="en-GB"/>
              <a:t> vestibulum. Semper </a:t>
            </a:r>
            <a:r>
              <a:rPr lang="en-GB" err="1"/>
              <a:t>risus</a:t>
            </a:r>
            <a:r>
              <a:rPr lang="en-GB"/>
              <a:t> in </a:t>
            </a:r>
            <a:r>
              <a:rPr lang="en-GB" err="1"/>
              <a:t>hendrerit</a:t>
            </a:r>
            <a:r>
              <a:rPr lang="en-GB"/>
              <a:t> gravida </a:t>
            </a:r>
            <a:r>
              <a:rPr lang="en-GB" err="1"/>
              <a:t>rutrum</a:t>
            </a:r>
            <a:r>
              <a:rPr lang="en-GB"/>
              <a:t>. 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D33787D1-5C01-9949-B9E7-8931AD3F5DE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2800" y="2106037"/>
            <a:ext cx="7128000" cy="323165"/>
          </a:xfrm>
        </p:spPr>
        <p:txBody>
          <a:bodyPr wrap="square" anchor="b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Equip Extended Medium" panose="02000603000000020004" pitchFamily="2" charset="0"/>
              </a:defRPr>
            </a:lvl1pPr>
          </a:lstStyle>
          <a:p>
            <a:r>
              <a:rPr lang="en-GB"/>
              <a:t>Edit paragraph headline</a:t>
            </a:r>
            <a:endParaRPr lang="en-PT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3B12B0E-64A0-4A44-8074-6B371F1CA0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398" y="481125"/>
            <a:ext cx="7128000" cy="734423"/>
          </a:xfrm>
          <a:prstGeom prst="rect">
            <a:avLst/>
          </a:prstGeom>
        </p:spPr>
        <p:txBody>
          <a:bodyPr tIns="72000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4000" b="1" i="0">
                <a:solidFill>
                  <a:schemeClr val="tx2"/>
                </a:solidFill>
                <a:latin typeface="Equip Extended Medium" panose="02000603000000020004" pitchFamily="2" charset="0"/>
              </a:defRPr>
            </a:lvl1pPr>
          </a:lstStyle>
          <a:p>
            <a:r>
              <a:rPr lang="en-GB"/>
              <a:t>Edit title</a:t>
            </a:r>
            <a:endParaRPr lang="en-PT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6DFF1715-6CAB-074C-AF7F-DDEDDADEBF7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6401" y="1297368"/>
            <a:ext cx="7128000" cy="365091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subtitle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5F9E0377-6361-44F1-BA37-5327EF2CCE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6401" y="5876515"/>
            <a:ext cx="10862324" cy="498475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Footnote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947AAE-FA9F-13EB-00C3-F15D18C4C5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86645" y="426821"/>
            <a:ext cx="852789" cy="63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139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9_Bullet List 3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FFFBB409-1DFD-1441-8895-D381848D5A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2215" y="2329262"/>
            <a:ext cx="3420000" cy="1194805"/>
          </a:xfrm>
          <a:prstGeom prst="rect">
            <a:avLst/>
          </a:prstGeom>
        </p:spPr>
        <p:txBody>
          <a:bodyPr wrap="square" tIns="72000" numCol="1" spcCol="720000" anchor="t">
            <a:sp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i="0">
                <a:solidFill>
                  <a:schemeClr val="tx2"/>
                </a:solidFill>
                <a:latin typeface="Equip Light" panose="02000503000000020004" pitchFamily="2" charset="0"/>
              </a:defRPr>
            </a:lvl1pPr>
          </a:lstStyle>
          <a:p>
            <a:pPr lvl="0"/>
            <a:r>
              <a:rPr lang="en-GB"/>
              <a:t>Option 1</a:t>
            </a:r>
          </a:p>
          <a:p>
            <a:pPr lvl="0"/>
            <a:r>
              <a:rPr lang="en-GB"/>
              <a:t>Option 2</a:t>
            </a:r>
          </a:p>
          <a:p>
            <a:pPr lvl="0"/>
            <a:r>
              <a:rPr lang="en-GB"/>
              <a:t>Option 3</a:t>
            </a:r>
          </a:p>
          <a:p>
            <a:pPr lvl="0"/>
            <a:r>
              <a:rPr lang="en-GB"/>
              <a:t>Option 4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D33787D1-5C01-9949-B9E7-8931AD3F5DE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2800" y="1928271"/>
            <a:ext cx="3420000" cy="323165"/>
          </a:xfrm>
        </p:spPr>
        <p:txBody>
          <a:bodyPr wrap="square" anchor="b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Equip Extended ExtraBold" panose="02000503000000020004" pitchFamily="2" charset="0"/>
              </a:defRPr>
            </a:lvl1pPr>
          </a:lstStyle>
          <a:p>
            <a:r>
              <a:rPr lang="en-GB"/>
              <a:t>Edit bullet list header</a:t>
            </a:r>
            <a:endParaRPr lang="en-PT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C78A7B21-04FA-5E4F-8490-D2EF92E9A41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34025" y="2329262"/>
            <a:ext cx="3420000" cy="1194805"/>
          </a:xfrm>
          <a:prstGeom prst="rect">
            <a:avLst/>
          </a:prstGeom>
        </p:spPr>
        <p:txBody>
          <a:bodyPr wrap="square" tIns="72000" numCol="1" spcCol="720000" anchor="t">
            <a:sp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i="0">
                <a:solidFill>
                  <a:schemeClr val="tx2"/>
                </a:solidFill>
                <a:latin typeface="Equip Light" panose="02000503000000020004" pitchFamily="2" charset="0"/>
              </a:defRPr>
            </a:lvl1pPr>
          </a:lstStyle>
          <a:p>
            <a:pPr lvl="0"/>
            <a:r>
              <a:rPr lang="en-GB"/>
              <a:t>Option 1</a:t>
            </a:r>
          </a:p>
          <a:p>
            <a:pPr lvl="0"/>
            <a:r>
              <a:rPr lang="en-GB"/>
              <a:t>Option 2</a:t>
            </a:r>
          </a:p>
          <a:p>
            <a:pPr lvl="0"/>
            <a:r>
              <a:rPr lang="en-GB"/>
              <a:t>Option 3</a:t>
            </a:r>
          </a:p>
          <a:p>
            <a:pPr lvl="0"/>
            <a:r>
              <a:rPr lang="en-GB"/>
              <a:t>Option 4</a:t>
            </a:r>
          </a:p>
        </p:txBody>
      </p:sp>
      <p:sp>
        <p:nvSpPr>
          <p:cNvPr id="16" name="Text Placeholder 22">
            <a:extLst>
              <a:ext uri="{FF2B5EF4-FFF2-40B4-BE49-F238E27FC236}">
                <a16:creationId xmlns:a16="http://schemas.microsoft.com/office/drawing/2014/main" id="{48B0615E-22A7-CC42-94FD-A7C37B867CC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34025" y="1928271"/>
            <a:ext cx="3420000" cy="323165"/>
          </a:xfrm>
        </p:spPr>
        <p:txBody>
          <a:bodyPr wrap="square" anchor="b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Equip Extended ExtraBold" panose="02000503000000020004" pitchFamily="2" charset="0"/>
              </a:defRPr>
            </a:lvl1pPr>
          </a:lstStyle>
          <a:p>
            <a:r>
              <a:rPr lang="en-GB"/>
              <a:t>Edit bullet list header</a:t>
            </a:r>
            <a:endParaRPr lang="en-PT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49286076-D2CF-5340-9920-94D853FE7E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83350" y="2329262"/>
            <a:ext cx="3420000" cy="1194805"/>
          </a:xfrm>
          <a:prstGeom prst="rect">
            <a:avLst/>
          </a:prstGeom>
        </p:spPr>
        <p:txBody>
          <a:bodyPr wrap="square" tIns="72000" numCol="1" spcCol="720000" anchor="t">
            <a:sp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i="0">
                <a:solidFill>
                  <a:schemeClr val="tx2"/>
                </a:solidFill>
                <a:latin typeface="Equip Light" panose="02000503000000020004" pitchFamily="2" charset="0"/>
              </a:defRPr>
            </a:lvl1pPr>
          </a:lstStyle>
          <a:p>
            <a:pPr lvl="0"/>
            <a:r>
              <a:rPr lang="en-GB"/>
              <a:t>Option 1</a:t>
            </a:r>
          </a:p>
          <a:p>
            <a:pPr lvl="0"/>
            <a:r>
              <a:rPr lang="en-GB"/>
              <a:t>Option 2</a:t>
            </a:r>
          </a:p>
          <a:p>
            <a:pPr lvl="0"/>
            <a:r>
              <a:rPr lang="en-GB"/>
              <a:t>Option 3</a:t>
            </a:r>
          </a:p>
          <a:p>
            <a:pPr lvl="0"/>
            <a:r>
              <a:rPr lang="en-GB"/>
              <a:t>Option 4</a:t>
            </a:r>
          </a:p>
        </p:txBody>
      </p:sp>
      <p:sp>
        <p:nvSpPr>
          <p:cNvPr id="18" name="Text Placeholder 22">
            <a:extLst>
              <a:ext uri="{FF2B5EF4-FFF2-40B4-BE49-F238E27FC236}">
                <a16:creationId xmlns:a16="http://schemas.microsoft.com/office/drawing/2014/main" id="{3EBE9E55-0CC6-F44F-9807-4252D083003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83350" y="1928271"/>
            <a:ext cx="3420000" cy="323165"/>
          </a:xfrm>
        </p:spPr>
        <p:txBody>
          <a:bodyPr wrap="square" anchor="b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Equip Extended ExtraBold" panose="02000503000000020004" pitchFamily="2" charset="0"/>
              </a:defRPr>
            </a:lvl1pPr>
          </a:lstStyle>
          <a:p>
            <a:r>
              <a:rPr lang="en-GB"/>
              <a:t>Edit bullet list header</a:t>
            </a:r>
            <a:endParaRPr lang="en-PT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53356B9-B028-0E49-830E-51F84F71E4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398" y="481125"/>
            <a:ext cx="7127627" cy="734423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4000" b="1" i="0">
                <a:solidFill>
                  <a:schemeClr val="tx2"/>
                </a:solidFill>
                <a:latin typeface="Equip Extended Medium" panose="02000603000000020004" pitchFamily="2" charset="0"/>
              </a:defRPr>
            </a:lvl1pPr>
          </a:lstStyle>
          <a:p>
            <a:r>
              <a:rPr lang="en-GB"/>
              <a:t>Edit title</a:t>
            </a:r>
            <a:endParaRPr lang="en-PT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603DCFE-C6A9-1043-A346-81DA4F73B8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6401" y="1258800"/>
            <a:ext cx="7127627" cy="365091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subtitle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FD746D55-23D2-40C0-AE3C-599999E260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6401" y="5876515"/>
            <a:ext cx="10862324" cy="498475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Footnote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7122E7-FF9F-86E0-723F-D8593E1B38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86645" y="426821"/>
            <a:ext cx="852789" cy="63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1418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10_Bullet List 2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FFFBB409-1DFD-1441-8895-D381848D5A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2215" y="2400703"/>
            <a:ext cx="5148000" cy="1194805"/>
          </a:xfrm>
          <a:prstGeom prst="rect">
            <a:avLst/>
          </a:prstGeom>
        </p:spPr>
        <p:txBody>
          <a:bodyPr wrap="square" tIns="72000" numCol="1" spcCol="720000" anchor="t">
            <a:sp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i="0">
                <a:solidFill>
                  <a:schemeClr val="tx2"/>
                </a:solidFill>
                <a:latin typeface="Equip Light" panose="02000503000000020004" pitchFamily="2" charset="0"/>
              </a:defRPr>
            </a:lvl1pPr>
          </a:lstStyle>
          <a:p>
            <a:pPr lvl="0"/>
            <a:r>
              <a:rPr lang="en-GB"/>
              <a:t>Option 1</a:t>
            </a:r>
          </a:p>
          <a:p>
            <a:pPr lvl="0"/>
            <a:r>
              <a:rPr lang="en-GB"/>
              <a:t>Option 2</a:t>
            </a:r>
          </a:p>
          <a:p>
            <a:pPr lvl="0"/>
            <a:r>
              <a:rPr lang="en-GB"/>
              <a:t>Option 3</a:t>
            </a:r>
          </a:p>
          <a:p>
            <a:pPr lvl="0"/>
            <a:r>
              <a:rPr lang="en-GB"/>
              <a:t>Option 4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D33787D1-5C01-9949-B9E7-8931AD3F5DE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2800" y="1999712"/>
            <a:ext cx="5148000" cy="323165"/>
          </a:xfrm>
        </p:spPr>
        <p:txBody>
          <a:bodyPr wrap="square" anchor="b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Equip Extended Medium" panose="02000603000000020004" pitchFamily="2" charset="0"/>
              </a:defRPr>
            </a:lvl1pPr>
          </a:lstStyle>
          <a:p>
            <a:r>
              <a:rPr lang="en-GB"/>
              <a:t>Edit bullet list header</a:t>
            </a:r>
            <a:endParaRPr lang="en-PT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C78A7B21-04FA-5E4F-8490-D2EF92E9A41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6800" y="2400703"/>
            <a:ext cx="5148000" cy="1194805"/>
          </a:xfrm>
          <a:prstGeom prst="rect">
            <a:avLst/>
          </a:prstGeom>
        </p:spPr>
        <p:txBody>
          <a:bodyPr wrap="square" tIns="72000" numCol="1" spcCol="720000" anchor="t">
            <a:sp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i="0">
                <a:solidFill>
                  <a:schemeClr val="tx2"/>
                </a:solidFill>
                <a:latin typeface="Equip Light" panose="02000503000000020004" pitchFamily="2" charset="0"/>
              </a:defRPr>
            </a:lvl1pPr>
          </a:lstStyle>
          <a:p>
            <a:pPr lvl="0"/>
            <a:r>
              <a:rPr lang="en-GB"/>
              <a:t>Option 1</a:t>
            </a:r>
          </a:p>
          <a:p>
            <a:pPr lvl="0"/>
            <a:r>
              <a:rPr lang="en-GB"/>
              <a:t>Option 2</a:t>
            </a:r>
          </a:p>
          <a:p>
            <a:pPr lvl="0"/>
            <a:r>
              <a:rPr lang="en-GB"/>
              <a:t>Option 3</a:t>
            </a:r>
          </a:p>
          <a:p>
            <a:pPr lvl="0"/>
            <a:r>
              <a:rPr lang="en-GB"/>
              <a:t>Option 4</a:t>
            </a:r>
          </a:p>
        </p:txBody>
      </p:sp>
      <p:sp>
        <p:nvSpPr>
          <p:cNvPr id="16" name="Text Placeholder 22">
            <a:extLst>
              <a:ext uri="{FF2B5EF4-FFF2-40B4-BE49-F238E27FC236}">
                <a16:creationId xmlns:a16="http://schemas.microsoft.com/office/drawing/2014/main" id="{48B0615E-22A7-CC42-94FD-A7C37B867CC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46800" y="1999712"/>
            <a:ext cx="5148000" cy="323165"/>
          </a:xfrm>
        </p:spPr>
        <p:txBody>
          <a:bodyPr wrap="square" anchor="b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Equip Extended Medium" panose="02000603000000020004" pitchFamily="2" charset="0"/>
              </a:defRPr>
            </a:lvl1pPr>
          </a:lstStyle>
          <a:p>
            <a:r>
              <a:rPr lang="en-GB"/>
              <a:t>Edit bullet list header</a:t>
            </a:r>
            <a:endParaRPr lang="en-PT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E5AE374-2ADF-864F-A858-448473196A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398" y="481125"/>
            <a:ext cx="5143814" cy="734423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4000" b="1" i="0">
                <a:solidFill>
                  <a:schemeClr val="tx2"/>
                </a:solidFill>
                <a:latin typeface="Equip Extended Medium" panose="02000603000000020004" pitchFamily="2" charset="0"/>
              </a:defRPr>
            </a:lvl1pPr>
          </a:lstStyle>
          <a:p>
            <a:r>
              <a:rPr lang="en-GB"/>
              <a:t>Edit title</a:t>
            </a:r>
            <a:endParaRPr lang="en-PT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560A6211-3D42-EB4C-9806-39784F79A21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6401" y="1273086"/>
            <a:ext cx="5143814" cy="365091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subtitle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E4DE322-B06F-4C83-A415-F78A3FD952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6401" y="5876515"/>
            <a:ext cx="10862324" cy="498475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Footnote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53C13E-1F09-EF0A-04BB-A08AA7053D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86645" y="426821"/>
            <a:ext cx="852789" cy="63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468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1_Photo 1 Right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6218092-63B3-6D55-3745-98D6A91DBA59}"/>
              </a:ext>
            </a:extLst>
          </p:cNvPr>
          <p:cNvSpPr/>
          <p:nvPr userDrawn="1"/>
        </p:nvSpPr>
        <p:spPr>
          <a:xfrm>
            <a:off x="6791254" y="0"/>
            <a:ext cx="5400746" cy="6858000"/>
          </a:xfrm>
          <a:prstGeom prst="rect">
            <a:avLst/>
          </a:prstGeom>
          <a:solidFill>
            <a:srgbClr val="1229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E5E0337-0FF7-1B4F-9161-3EA3012A6F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91254" y="360000"/>
            <a:ext cx="5040000" cy="6138000"/>
          </a:xfrm>
          <a:solidFill>
            <a:schemeClr val="bg1"/>
          </a:solidFill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935704D0-9C05-0141-B9AB-5DC28B7DC3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6399" y="2553705"/>
            <a:ext cx="5455376" cy="365091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7283330-B1D0-CE49-B8AD-62504910E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399" y="1757554"/>
            <a:ext cx="5455376" cy="734423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4000" b="1" i="0">
                <a:solidFill>
                  <a:schemeClr val="tx2"/>
                </a:solidFill>
                <a:latin typeface="Equip Extended Medium" panose="02000603000000020004" pitchFamily="2" charset="0"/>
              </a:defRPr>
            </a:lvl1pPr>
          </a:lstStyle>
          <a:p>
            <a:r>
              <a:rPr lang="en-GB"/>
              <a:t>Edit title</a:t>
            </a:r>
            <a:endParaRPr lang="en-PT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AD677C-EA58-0740-A3A3-3B79C2B2E4C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399" y="3198944"/>
            <a:ext cx="5455376" cy="303536"/>
          </a:xfrm>
          <a:prstGeom prst="rect">
            <a:avLst/>
          </a:prstGeom>
        </p:spPr>
        <p:txBody>
          <a:bodyPr wrap="square" tIns="72000" numCol="1" spcCol="720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description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7F9EF952-71B7-674A-B8D1-D3BF55A7C2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386" y="5876515"/>
            <a:ext cx="5442390" cy="498475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Footnote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6FE769-D671-BDD4-5CB4-3251302A2C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91750" y="426821"/>
            <a:ext cx="852789" cy="63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712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3_Grid 2 Photos Panel Right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45AFA3-53B4-FA55-0433-1A428F04EB8C}"/>
              </a:ext>
            </a:extLst>
          </p:cNvPr>
          <p:cNvSpPr/>
          <p:nvPr userDrawn="1"/>
        </p:nvSpPr>
        <p:spPr>
          <a:xfrm>
            <a:off x="6253198" y="0"/>
            <a:ext cx="5938802" cy="6858000"/>
          </a:xfrm>
          <a:prstGeom prst="rect">
            <a:avLst/>
          </a:prstGeom>
          <a:solidFill>
            <a:srgbClr val="1229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E5E0337-0FF7-1B4F-9161-3EA3012A6F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53198" y="720000"/>
            <a:ext cx="5241601" cy="5418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59009-9D5C-7D4D-9AF5-7FA323169C5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4275" y="720000"/>
            <a:ext cx="5241600" cy="5418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1976791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6_Grid 3 Photos Panel Right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941213-5DA2-0CAE-EB0E-F5A05ABE060D}"/>
              </a:ext>
            </a:extLst>
          </p:cNvPr>
          <p:cNvSpPr/>
          <p:nvPr userDrawn="1"/>
        </p:nvSpPr>
        <p:spPr>
          <a:xfrm>
            <a:off x="0" y="0"/>
            <a:ext cx="4032675" cy="6858000"/>
          </a:xfrm>
          <a:prstGeom prst="rect">
            <a:avLst/>
          </a:prstGeom>
          <a:solidFill>
            <a:srgbClr val="1229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E5E0337-0FF7-1B4F-9161-3EA3012A6F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73526" y="720000"/>
            <a:ext cx="7121274" cy="5418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59009-9D5C-7D4D-9AF5-7FA323169C5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4275" y="720000"/>
            <a:ext cx="3398400" cy="2557394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D4BE1903-AF78-AF4B-821F-471B4384EE4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4275" y="3574801"/>
            <a:ext cx="3398400" cy="25632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868251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7_Grid 6 Photos Panel Right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03FED0-624D-6943-0D92-AE1B139F7210}"/>
              </a:ext>
            </a:extLst>
          </p:cNvPr>
          <p:cNvSpPr/>
          <p:nvPr userDrawn="1"/>
        </p:nvSpPr>
        <p:spPr>
          <a:xfrm>
            <a:off x="8096400" y="0"/>
            <a:ext cx="4095600" cy="6858000"/>
          </a:xfrm>
          <a:prstGeom prst="rect">
            <a:avLst/>
          </a:prstGeom>
          <a:solidFill>
            <a:srgbClr val="1229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59009-9D5C-7D4D-9AF5-7FA323169C5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4275" y="720000"/>
            <a:ext cx="3398400" cy="25632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D4BE1903-AF78-AF4B-821F-471B4384EE4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4275" y="3574801"/>
            <a:ext cx="3398400" cy="25632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69686BD6-A489-A646-BD24-A630E50308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96400" y="720000"/>
            <a:ext cx="3398400" cy="25632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91CA29EE-A240-7449-9954-F5D2512BF64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96400" y="3574801"/>
            <a:ext cx="3398400" cy="25632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71D5FEED-102B-CE49-9500-8FB69CEBA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77825" y="720000"/>
            <a:ext cx="3398400" cy="25632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4FF02295-B65A-514C-ADDC-AC2EBD35FA7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77825" y="3574801"/>
            <a:ext cx="3398400" cy="25632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954492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1_Title White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E47976-E3FB-4E11-452F-AD824E8DF1D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13" name="Picture 12" descr="A green circle with black background&#10;&#10;Description automatically generated">
            <a:extLst>
              <a:ext uri="{FF2B5EF4-FFF2-40B4-BE49-F238E27FC236}">
                <a16:creationId xmlns:a16="http://schemas.microsoft.com/office/drawing/2014/main" id="{27ADFE48-8E4F-2387-E8E4-523A542CBC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232"/>
          <a:stretch/>
        </p:blipFill>
        <p:spPr>
          <a:xfrm>
            <a:off x="3764485" y="1751249"/>
            <a:ext cx="8438147" cy="5117384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A3534EE-6057-4046-A7C6-1E86CE23A4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387" y="5876515"/>
            <a:ext cx="4492684" cy="498475"/>
          </a:xfrm>
        </p:spPr>
        <p:txBody>
          <a:bodyPr anchor="ctr">
            <a:noAutofit/>
          </a:bodyPr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Footnote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D9B7B4-3CEF-3083-0D43-87BEF01113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29485" y="194011"/>
            <a:ext cx="2205244" cy="110335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2E5CD2F-A6F9-E927-EE63-A2048B7F7B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799" y="2656069"/>
            <a:ext cx="6587961" cy="769441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Equip Extended ExtraBold" panose="02000503000000020004" pitchFamily="2" charset="0"/>
              </a:defRPr>
            </a:lvl1pPr>
          </a:lstStyle>
          <a:p>
            <a:r>
              <a:rPr lang="en-GB"/>
              <a:t>Edit title</a:t>
            </a:r>
            <a:endParaRPr lang="en-PT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E4707479-E95D-72CA-4C2B-3EDF0E3F0E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386" y="3497418"/>
            <a:ext cx="6271777" cy="462998"/>
          </a:xfrm>
        </p:spPr>
        <p:txBody>
          <a:bodyPr wrap="square" tIns="108000" anchor="t">
            <a:spAutoFit/>
          </a:bodyPr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description</a:t>
            </a:r>
          </a:p>
        </p:txBody>
      </p:sp>
    </p:spTree>
    <p:extLst>
      <p:ext uri="{BB962C8B-B14F-4D97-AF65-F5344CB8AC3E}">
        <p14:creationId xmlns:p14="http://schemas.microsoft.com/office/powerpoint/2010/main" val="2236295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2_Photo 1 Left Subtitle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CB965E9-16D5-1571-EEA8-A59DE983B750}"/>
              </a:ext>
            </a:extLst>
          </p:cNvPr>
          <p:cNvSpPr/>
          <p:nvPr userDrawn="1"/>
        </p:nvSpPr>
        <p:spPr>
          <a:xfrm>
            <a:off x="-8878" y="0"/>
            <a:ext cx="5408878" cy="6858000"/>
          </a:xfrm>
          <a:prstGeom prst="rect">
            <a:avLst/>
          </a:prstGeom>
          <a:solidFill>
            <a:srgbClr val="1229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E5E0337-0FF7-1B4F-9161-3EA3012A6F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0000" y="360000"/>
            <a:ext cx="5040000" cy="6138000"/>
          </a:xfrm>
          <a:solidFill>
            <a:schemeClr val="bg1"/>
          </a:solidFill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733D04BC-2029-5F42-B2DA-18FE12DFDB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22186" y="5876515"/>
            <a:ext cx="5442390" cy="498475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tx2"/>
                </a:solidFill>
                <a:latin typeface="Equip Extended Light" panose="02000503000000020004" pitchFamily="2" charset="77"/>
              </a:defRPr>
            </a:lvl1pPr>
          </a:lstStyle>
          <a:p>
            <a:pPr lvl="0"/>
            <a:r>
              <a:rPr lang="en-GB"/>
              <a:t>Edit Footnote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EA34B8E-7E97-A543-A4A5-F722DD3790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09200" y="2152095"/>
            <a:ext cx="5455376" cy="365091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/>
              <a:t>Edit subtitle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D4316BD-0421-5643-9C3E-86BD0386F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09200" y="1600392"/>
            <a:ext cx="5455376" cy="611312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="1" i="0">
                <a:solidFill>
                  <a:schemeClr val="tx2"/>
                </a:solidFill>
                <a:latin typeface="Equip Extended Medium" panose="02000603000000020004" pitchFamily="2" charset="0"/>
              </a:defRPr>
            </a:lvl1pPr>
          </a:lstStyle>
          <a:p>
            <a:r>
              <a:rPr lang="en-GB"/>
              <a:t>Edit title</a:t>
            </a:r>
            <a:endParaRPr lang="en-PT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D96C5BE-73D1-584A-99EB-3318DF8F4DD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09200" y="2697319"/>
            <a:ext cx="5455376" cy="488201"/>
          </a:xfrm>
          <a:prstGeom prst="rect">
            <a:avLst/>
          </a:prstGeom>
        </p:spPr>
        <p:txBody>
          <a:bodyPr wrap="square" tIns="72000" numCol="1" spcCol="720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i="0">
                <a:solidFill>
                  <a:schemeClr val="tx2"/>
                </a:solidFill>
                <a:latin typeface="Equip Light" panose="02000503000000020004" pitchFamily="2" charset="77"/>
              </a:defRPr>
            </a:lvl1pPr>
          </a:lstStyle>
          <a:p>
            <a:pPr lvl="0"/>
            <a:r>
              <a:rPr lang="en-GB"/>
              <a:t>Edit description; feel free to change the </a:t>
            </a:r>
            <a:r>
              <a:rPr lang="en-GB" err="1"/>
              <a:t>color</a:t>
            </a:r>
            <a:r>
              <a:rPr lang="en-GB"/>
              <a:t> of the photo-frame to “nightfall-blue” (#13294B) or to “lavender-purple” (#2E008B)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BC00DE-DBBE-138B-BACE-87FE319F6F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79211" y="426821"/>
            <a:ext cx="852789" cy="63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105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4_Grid 2 Photos Panel Left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5C6172-2B47-3C3F-E50B-62EDB837CD8F}"/>
              </a:ext>
            </a:extLst>
          </p:cNvPr>
          <p:cNvSpPr/>
          <p:nvPr userDrawn="1"/>
        </p:nvSpPr>
        <p:spPr>
          <a:xfrm>
            <a:off x="0" y="0"/>
            <a:ext cx="5961600" cy="6858000"/>
          </a:xfrm>
          <a:prstGeom prst="rect">
            <a:avLst/>
          </a:prstGeom>
          <a:solidFill>
            <a:srgbClr val="1229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E5E0337-0FF7-1B4F-9161-3EA3012A6F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53198" y="720000"/>
            <a:ext cx="5241601" cy="5418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59009-9D5C-7D4D-9AF5-7FA323169C5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0000" y="720000"/>
            <a:ext cx="5241600" cy="5418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1836526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5_Grid 3 Photos Panel Left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B67CBE7-EFF3-6E7B-5600-87EC092473E3}"/>
              </a:ext>
            </a:extLst>
          </p:cNvPr>
          <p:cNvSpPr/>
          <p:nvPr userDrawn="1"/>
        </p:nvSpPr>
        <p:spPr>
          <a:xfrm>
            <a:off x="0" y="0"/>
            <a:ext cx="7804800" cy="6858000"/>
          </a:xfrm>
          <a:prstGeom prst="rect">
            <a:avLst/>
          </a:prstGeom>
          <a:solidFill>
            <a:srgbClr val="1229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E5E0337-0FF7-1B4F-9161-3EA3012A6F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00" y="720000"/>
            <a:ext cx="7084800" cy="5418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59009-9D5C-7D4D-9AF5-7FA323169C5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96400" y="720000"/>
            <a:ext cx="3398399" cy="25632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D4BE1903-AF78-AF4B-821F-471B4384EE4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96400" y="3574801"/>
            <a:ext cx="3398399" cy="25632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1003539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8_Grid 6 Photos Panel Left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ABE0A6-E0EA-94B2-EA86-5B4C8B768F44}"/>
              </a:ext>
            </a:extLst>
          </p:cNvPr>
          <p:cNvSpPr/>
          <p:nvPr userDrawn="1"/>
        </p:nvSpPr>
        <p:spPr>
          <a:xfrm>
            <a:off x="0" y="0"/>
            <a:ext cx="4114800" cy="6858000"/>
          </a:xfrm>
          <a:prstGeom prst="rect">
            <a:avLst/>
          </a:prstGeom>
          <a:solidFill>
            <a:srgbClr val="1229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59009-9D5C-7D4D-9AF5-7FA323169C5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0000" y="720000"/>
            <a:ext cx="3398400" cy="25632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D4BE1903-AF78-AF4B-821F-471B4384EE4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20000" y="3574801"/>
            <a:ext cx="3398400" cy="25632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57A9786E-9E9A-694F-9DFE-5A81C7DCBD3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96400" y="720000"/>
            <a:ext cx="3398400" cy="25632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3FC6617E-3AA0-7F44-BB6E-A95F6B4AD9F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96400" y="3574801"/>
            <a:ext cx="3398400" cy="25632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DC037D5D-6243-624A-998E-8948B19940F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406400" y="720000"/>
            <a:ext cx="3398400" cy="25632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33C411A-570E-A548-AA0F-A1B4552CAA3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406400" y="3574801"/>
            <a:ext cx="3398400" cy="25632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6082569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1_Stat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3D0B1C6-E0E5-8A44-99DC-9E76979882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120" y="2762798"/>
            <a:ext cx="9767782" cy="830997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4800" b="0" i="0">
                <a:solidFill>
                  <a:schemeClr val="tx2"/>
                </a:solidFill>
                <a:latin typeface="Equip Extended Medium" panose="02000603000000020004" pitchFamily="2" charset="0"/>
              </a:defRPr>
            </a:lvl1pPr>
          </a:lstStyle>
          <a:p>
            <a:r>
              <a:rPr lang="en-GB"/>
              <a:t>Edit multiline description</a:t>
            </a:r>
            <a:endParaRPr lang="en-PT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C99F51BE-2171-4F04-9AFA-C48D12539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57195" y="5876515"/>
            <a:ext cx="6731530" cy="498475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Footnote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CEF06E-A10E-059F-387F-4E889B7721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487748" y="194011"/>
            <a:ext cx="2205244" cy="1103357"/>
          </a:xfrm>
          <a:prstGeom prst="rect">
            <a:avLst/>
          </a:prstGeom>
        </p:spPr>
      </p:pic>
      <p:pic>
        <p:nvPicPr>
          <p:cNvPr id="3" name="r1Artboard 2edsw.pdf">
            <a:extLst>
              <a:ext uri="{FF2B5EF4-FFF2-40B4-BE49-F238E27FC236}">
                <a16:creationId xmlns:a16="http://schemas.microsoft.com/office/drawing/2014/main" id="{5D808F91-34F5-9067-C29D-DB14FE8C7A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4978"/>
          <a:stretch/>
        </p:blipFill>
        <p:spPr>
          <a:xfrm>
            <a:off x="284473" y="3126059"/>
            <a:ext cx="3731941" cy="373194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254287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2_Metric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53473C3-C404-2743-B2A2-9D23CE9247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401" y="3500662"/>
            <a:ext cx="2714400" cy="365091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description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5F8B4A23-603A-8F49-8648-44A6048B1CF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399" y="2605289"/>
            <a:ext cx="2714400" cy="857533"/>
          </a:xfrm>
          <a:prstGeom prst="rect">
            <a:avLst/>
          </a:prstGeom>
        </p:spPr>
        <p:txBody>
          <a:bodyPr wrap="square" tIns="7200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i="0">
                <a:solidFill>
                  <a:srgbClr val="47D8AD"/>
                </a:solidFill>
                <a:latin typeface="Equip Extended Medium" panose="02000603000000020004" pitchFamily="2" charset="0"/>
              </a:defRPr>
            </a:lvl1pPr>
          </a:lstStyle>
          <a:p>
            <a:pPr lvl="0"/>
            <a:r>
              <a:rPr lang="en-GB"/>
              <a:t>200+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6DBC0087-E0A4-7848-B45F-A95E780A486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81600" y="3500662"/>
            <a:ext cx="2714400" cy="365091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description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83CD8C0-F610-914A-A077-CB6A373027D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81598" y="2605289"/>
            <a:ext cx="2714400" cy="857533"/>
          </a:xfrm>
          <a:prstGeom prst="rect">
            <a:avLst/>
          </a:prstGeom>
        </p:spPr>
        <p:txBody>
          <a:bodyPr wrap="square" tIns="7200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i="0">
                <a:solidFill>
                  <a:srgbClr val="47D8AD"/>
                </a:solidFill>
                <a:latin typeface="Equip Extended Medium" panose="02000603000000020004" pitchFamily="2" charset="0"/>
              </a:defRPr>
            </a:lvl1pPr>
          </a:lstStyle>
          <a:p>
            <a:pPr lvl="0"/>
            <a:r>
              <a:rPr lang="en-GB"/>
              <a:t>30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5EE4C83-AD16-254D-A9B0-751A598A052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96000" y="3500662"/>
            <a:ext cx="2714400" cy="365091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description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3FD8D13-55DC-E742-87D4-EB8FD319EEA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95998" y="2605289"/>
            <a:ext cx="2714400" cy="857533"/>
          </a:xfrm>
          <a:prstGeom prst="rect">
            <a:avLst/>
          </a:prstGeom>
        </p:spPr>
        <p:txBody>
          <a:bodyPr wrap="square" tIns="7200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i="0">
                <a:solidFill>
                  <a:srgbClr val="47D8AD"/>
                </a:solidFill>
                <a:latin typeface="Equip Extended Medium" panose="02000603000000020004" pitchFamily="2" charset="0"/>
              </a:defRPr>
            </a:lvl1pPr>
          </a:lstStyle>
          <a:p>
            <a:pPr lvl="0"/>
            <a:r>
              <a:rPr lang="en-GB"/>
              <a:t>80+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16C8591E-250B-B34C-8747-FC680D1942E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10400" y="3500662"/>
            <a:ext cx="2714400" cy="365091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description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2675FBF8-AC32-2148-BE3C-FD26BBB8104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810398" y="2605289"/>
            <a:ext cx="2714400" cy="857533"/>
          </a:xfrm>
          <a:prstGeom prst="rect">
            <a:avLst/>
          </a:prstGeom>
        </p:spPr>
        <p:txBody>
          <a:bodyPr wrap="square" tIns="7200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i="0">
                <a:solidFill>
                  <a:srgbClr val="47D8AD"/>
                </a:solidFill>
                <a:latin typeface="Equip Extended Medium" panose="02000603000000020004" pitchFamily="2" charset="0"/>
              </a:defRPr>
            </a:lvl1pPr>
          </a:lstStyle>
          <a:p>
            <a:pPr lvl="0"/>
            <a:r>
              <a:rPr lang="en-GB"/>
              <a:t>8,400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452F5668-36D5-EB4B-8289-165433B967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398" y="481125"/>
            <a:ext cx="7200000" cy="734423"/>
          </a:xfrm>
          <a:prstGeom prst="rect">
            <a:avLst/>
          </a:prstGeom>
        </p:spPr>
        <p:txBody>
          <a:bodyPr tIns="72000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4000" b="1" i="0">
                <a:solidFill>
                  <a:schemeClr val="tx2"/>
                </a:solidFill>
                <a:latin typeface="Equip Extended Medium" panose="02000603000000020004" pitchFamily="2" charset="0"/>
              </a:defRPr>
            </a:lvl1pPr>
          </a:lstStyle>
          <a:p>
            <a:r>
              <a:rPr lang="en-GB"/>
              <a:t>Edit title</a:t>
            </a:r>
            <a:endParaRPr lang="en-PT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CF66929-3E91-ED4F-A55B-BD483966B3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6401" y="1269728"/>
            <a:ext cx="7200000" cy="365091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subtitle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67A99E3D-DB20-4A02-9D78-D231241820F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24759" y="5876515"/>
            <a:ext cx="7263966" cy="498475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Footnote</a:t>
            </a:r>
          </a:p>
        </p:txBody>
      </p:sp>
      <p:pic>
        <p:nvPicPr>
          <p:cNvPr id="3" name="r1Artboard 2edsw.pdf">
            <a:extLst>
              <a:ext uri="{FF2B5EF4-FFF2-40B4-BE49-F238E27FC236}">
                <a16:creationId xmlns:a16="http://schemas.microsoft.com/office/drawing/2014/main" id="{4C3803A3-0B0B-E1F2-D449-62CDC63C6C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930" r="-2766"/>
          <a:stretch/>
        </p:blipFill>
        <p:spPr>
          <a:xfrm>
            <a:off x="0" y="4329642"/>
            <a:ext cx="3507129" cy="2528357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27633D-1A94-55FE-22C4-F23E3CA546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979211" y="426821"/>
            <a:ext cx="852789" cy="63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5519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3_People Li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8AF0AA4A-3D78-AA42-9365-40DCCB5792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31950" y="4065371"/>
            <a:ext cx="1980000" cy="288147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 description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D0C16C5-C102-A243-B3AE-D3937AD81F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1952" y="3741371"/>
            <a:ext cx="1980000" cy="334313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Equip Extended Medium" panose="02000603000000020004" pitchFamily="2" charset="0"/>
              </a:defRPr>
            </a:lvl1pPr>
          </a:lstStyle>
          <a:p>
            <a:pPr lvl="0"/>
            <a:r>
              <a:rPr lang="en-GB"/>
              <a:t>Edit name</a:t>
            </a:r>
          </a:p>
        </p:txBody>
      </p:sp>
      <p:sp>
        <p:nvSpPr>
          <p:cNvPr id="49" name="Image">
            <a:extLst>
              <a:ext uri="{FF2B5EF4-FFF2-40B4-BE49-F238E27FC236}">
                <a16:creationId xmlns:a16="http://schemas.microsoft.com/office/drawing/2014/main" id="{90D32E6D-2F9B-A946-8E9F-EE9BEB85E5C0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>
          <a:xfrm>
            <a:off x="1195198" y="2034971"/>
            <a:ext cx="1544400" cy="1544400"/>
          </a:xfrm>
          <a:prstGeom prst="ellipse">
            <a:avLst/>
          </a:prstGeom>
          <a:effectLst>
            <a:softEdge rad="0"/>
          </a:effectLst>
        </p:spPr>
        <p:txBody>
          <a:bodyPr lIns="91439" tIns="45719" rIns="91439" bIns="45719">
            <a:noAutofit/>
          </a:bodyPr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57B9C421-650C-EC49-B411-E4D55A0DF93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020881" y="4065371"/>
            <a:ext cx="1980000" cy="288147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 description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ACF4ACF8-36CF-0F40-9D35-1445BB76D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020881" y="3741371"/>
            <a:ext cx="1980000" cy="334313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Equip Extended Medium" panose="02000603000000020004" pitchFamily="2" charset="0"/>
              </a:defRPr>
            </a:lvl1pPr>
          </a:lstStyle>
          <a:p>
            <a:pPr lvl="0"/>
            <a:r>
              <a:rPr lang="en-GB"/>
              <a:t>Edit name</a:t>
            </a:r>
          </a:p>
        </p:txBody>
      </p:sp>
      <p:sp>
        <p:nvSpPr>
          <p:cNvPr id="52" name="Image">
            <a:extLst>
              <a:ext uri="{FF2B5EF4-FFF2-40B4-BE49-F238E27FC236}">
                <a16:creationId xmlns:a16="http://schemas.microsoft.com/office/drawing/2014/main" id="{53322F9F-2968-5A47-AB2B-8293DB67C26E}"/>
              </a:ext>
            </a:extLst>
          </p:cNvPr>
          <p:cNvSpPr>
            <a:spLocks noGrp="1" noChangeAspect="1"/>
          </p:cNvSpPr>
          <p:nvPr>
            <p:ph type="pic" sz="quarter" idx="33"/>
          </p:nvPr>
        </p:nvSpPr>
        <p:spPr>
          <a:xfrm>
            <a:off x="3258000" y="2034971"/>
            <a:ext cx="1544400" cy="1544400"/>
          </a:xfrm>
          <a:prstGeom prst="ellipse">
            <a:avLst/>
          </a:prstGeom>
          <a:effectLst>
            <a:softEdge rad="0"/>
          </a:effectLst>
        </p:spPr>
        <p:txBody>
          <a:bodyPr lIns="91439" tIns="45719" rIns="91439" bIns="45719">
            <a:noAutofit/>
          </a:bodyPr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AF139140-3AD7-A64F-8A10-6C49DDEF63F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92385" y="4065371"/>
            <a:ext cx="1980000" cy="288147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 description</a:t>
            </a:r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5BA2427D-8278-344C-8D14-74032783FA2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092385" y="3741371"/>
            <a:ext cx="1980000" cy="334313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Equip Extended Medium" panose="02000603000000020004" pitchFamily="2" charset="0"/>
              </a:defRPr>
            </a:lvl1pPr>
          </a:lstStyle>
          <a:p>
            <a:pPr lvl="0"/>
            <a:r>
              <a:rPr lang="en-GB"/>
              <a:t>Edit name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369524A2-DBBD-DC45-A829-5A08B11CA0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81311" y="4065371"/>
            <a:ext cx="1980000" cy="288147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 description</a:t>
            </a:r>
          </a:p>
        </p:txBody>
      </p:sp>
      <p:sp>
        <p:nvSpPr>
          <p:cNvPr id="56" name="Text Placeholder 7">
            <a:extLst>
              <a:ext uri="{FF2B5EF4-FFF2-40B4-BE49-F238E27FC236}">
                <a16:creationId xmlns:a16="http://schemas.microsoft.com/office/drawing/2014/main" id="{97E9E8E8-1F1F-BC43-BE69-31D84DB07E4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181311" y="3741371"/>
            <a:ext cx="1980000" cy="334313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Equip Extended Medium" panose="02000603000000020004" pitchFamily="2" charset="0"/>
              </a:defRPr>
            </a:lvl1pPr>
          </a:lstStyle>
          <a:p>
            <a:pPr lvl="0"/>
            <a:r>
              <a:rPr lang="en-GB"/>
              <a:t>Edit name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3E4063F9-D070-FF4E-9F42-EB6A97C878E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52821" y="4065371"/>
            <a:ext cx="1980000" cy="288147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 description</a:t>
            </a:r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D2899312-03FA-894C-BBC4-808F53A5464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252821" y="3741371"/>
            <a:ext cx="1980000" cy="334313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Equip Extended Medium" panose="02000603000000020004" pitchFamily="2" charset="0"/>
              </a:defRPr>
            </a:lvl1pPr>
          </a:lstStyle>
          <a:p>
            <a:pPr lvl="0"/>
            <a:r>
              <a:rPr lang="en-GB"/>
              <a:t>Edit name</a:t>
            </a:r>
          </a:p>
        </p:txBody>
      </p:sp>
      <p:sp>
        <p:nvSpPr>
          <p:cNvPr id="59" name="Image">
            <a:extLst>
              <a:ext uri="{FF2B5EF4-FFF2-40B4-BE49-F238E27FC236}">
                <a16:creationId xmlns:a16="http://schemas.microsoft.com/office/drawing/2014/main" id="{3720BC6D-F004-A143-8E09-73C57B839CBE}"/>
              </a:ext>
            </a:extLst>
          </p:cNvPr>
          <p:cNvSpPr>
            <a:spLocks noGrp="1" noChangeAspect="1"/>
          </p:cNvSpPr>
          <p:nvPr>
            <p:ph type="pic" sz="quarter" idx="40"/>
          </p:nvPr>
        </p:nvSpPr>
        <p:spPr>
          <a:xfrm>
            <a:off x="5320800" y="2034971"/>
            <a:ext cx="1544400" cy="1544400"/>
          </a:xfrm>
          <a:prstGeom prst="ellipse">
            <a:avLst/>
          </a:prstGeom>
          <a:effectLst>
            <a:softEdge rad="0"/>
          </a:effectLst>
        </p:spPr>
        <p:txBody>
          <a:bodyPr lIns="91439" tIns="45719" rIns="91439" bIns="45719">
            <a:noAutofit/>
          </a:bodyPr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0" name="Image">
            <a:extLst>
              <a:ext uri="{FF2B5EF4-FFF2-40B4-BE49-F238E27FC236}">
                <a16:creationId xmlns:a16="http://schemas.microsoft.com/office/drawing/2014/main" id="{A09925BE-2C3A-2243-B0CE-9C6099B2B80C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7383600" y="2034971"/>
            <a:ext cx="1544400" cy="1544400"/>
          </a:xfrm>
          <a:prstGeom prst="ellipse">
            <a:avLst/>
          </a:prstGeom>
          <a:effectLst>
            <a:softEdge rad="0"/>
          </a:effectLst>
        </p:spPr>
        <p:txBody>
          <a:bodyPr lIns="91439" tIns="45719" rIns="91439" bIns="45719">
            <a:noAutofit/>
          </a:bodyPr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1" name="Image">
            <a:extLst>
              <a:ext uri="{FF2B5EF4-FFF2-40B4-BE49-F238E27FC236}">
                <a16:creationId xmlns:a16="http://schemas.microsoft.com/office/drawing/2014/main" id="{8E465173-E51D-4A49-BB34-124A25DC0E94}"/>
              </a:ext>
            </a:extLst>
          </p:cNvPr>
          <p:cNvSpPr>
            <a:spLocks noGrp="1" noChangeAspect="1"/>
          </p:cNvSpPr>
          <p:nvPr>
            <p:ph type="pic" sz="quarter" idx="42"/>
          </p:nvPr>
        </p:nvSpPr>
        <p:spPr>
          <a:xfrm>
            <a:off x="9446400" y="2034971"/>
            <a:ext cx="1544400" cy="1544400"/>
          </a:xfrm>
          <a:prstGeom prst="ellipse">
            <a:avLst/>
          </a:prstGeom>
          <a:effectLst>
            <a:softEdge rad="0"/>
          </a:effectLst>
        </p:spPr>
        <p:txBody>
          <a:bodyPr lIns="91439" tIns="45719" rIns="91439" bIns="45719">
            <a:noAutofit/>
          </a:bodyPr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2F5E337E-5363-444E-B64C-151EE01A0A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398" y="481125"/>
            <a:ext cx="7200000" cy="734423"/>
          </a:xfrm>
          <a:prstGeom prst="rect">
            <a:avLst/>
          </a:prstGeom>
        </p:spPr>
        <p:txBody>
          <a:bodyPr tIns="72000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4000" b="1" i="0">
                <a:solidFill>
                  <a:schemeClr val="tx2"/>
                </a:solidFill>
                <a:latin typeface="Equip Extended Medium" panose="02000603000000020004" pitchFamily="2" charset="0"/>
              </a:defRPr>
            </a:lvl1pPr>
          </a:lstStyle>
          <a:p>
            <a:r>
              <a:rPr lang="en-GB"/>
              <a:t>Edit title</a:t>
            </a:r>
            <a:endParaRPr lang="en-PT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34BD3B4-D644-2449-A94B-02668B5CF7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6401" y="1260965"/>
            <a:ext cx="7200000" cy="365091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subtitle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061B3521-4B87-42B0-885C-60F885313A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6398" y="5876515"/>
            <a:ext cx="10862326" cy="498475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Footnote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E42A9E-18C4-1F6A-5EF6-BCAC22FD53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79211" y="426821"/>
            <a:ext cx="852789" cy="63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2972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4_Icons Li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8AF0AA4A-3D78-AA42-9365-40DCCB5792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6785" y="4065371"/>
            <a:ext cx="1980000" cy="288147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 description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D0C16C5-C102-A243-B3AE-D3937AD81F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6787" y="3741371"/>
            <a:ext cx="1980000" cy="334313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Equip Extended Medium" panose="02000603000000020004" pitchFamily="2" charset="0"/>
              </a:defRPr>
            </a:lvl1pPr>
          </a:lstStyle>
          <a:p>
            <a:pPr lvl="0"/>
            <a:r>
              <a:rPr lang="en-GB"/>
              <a:t>Edit title</a:t>
            </a: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57B9C421-650C-EC49-B411-E4D55A0DF93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038297" y="4065371"/>
            <a:ext cx="1980000" cy="288147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 description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ACF4ACF8-36CF-0F40-9D35-1445BB76D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038297" y="3741371"/>
            <a:ext cx="1980000" cy="334313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Equip Extended Medium" panose="02000603000000020004" pitchFamily="2" charset="0"/>
              </a:defRPr>
            </a:lvl1pPr>
          </a:lstStyle>
          <a:p>
            <a:pPr lvl="0"/>
            <a:r>
              <a:rPr lang="en-GB"/>
              <a:t>Edit title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AF139140-3AD7-A64F-8A10-6C49DDEF63F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01095" y="4065371"/>
            <a:ext cx="1980000" cy="288147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 description</a:t>
            </a:r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5BA2427D-8278-344C-8D14-74032783FA2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1095" y="3741371"/>
            <a:ext cx="1980000" cy="334313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Equip Extended Medium" panose="02000603000000020004" pitchFamily="2" charset="0"/>
              </a:defRPr>
            </a:lvl1pPr>
          </a:lstStyle>
          <a:p>
            <a:pPr lvl="0"/>
            <a:r>
              <a:rPr lang="en-GB"/>
              <a:t>Edit title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369524A2-DBBD-DC45-A829-5A08B11CA0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72602" y="4065371"/>
            <a:ext cx="1980000" cy="288147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 description</a:t>
            </a:r>
          </a:p>
        </p:txBody>
      </p:sp>
      <p:sp>
        <p:nvSpPr>
          <p:cNvPr id="56" name="Text Placeholder 7">
            <a:extLst>
              <a:ext uri="{FF2B5EF4-FFF2-40B4-BE49-F238E27FC236}">
                <a16:creationId xmlns:a16="http://schemas.microsoft.com/office/drawing/2014/main" id="{97E9E8E8-1F1F-BC43-BE69-31D84DB07E4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172602" y="3741371"/>
            <a:ext cx="1980000" cy="334313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Equip Extended Medium" panose="02000603000000020004" pitchFamily="2" charset="0"/>
              </a:defRPr>
            </a:lvl1pPr>
          </a:lstStyle>
          <a:p>
            <a:pPr lvl="0"/>
            <a:r>
              <a:rPr lang="en-GB"/>
              <a:t>Edit title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3E4063F9-D070-FF4E-9F42-EB6A97C878E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26694" y="4065371"/>
            <a:ext cx="1980000" cy="288147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 description</a:t>
            </a:r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D2899312-03FA-894C-BBC4-808F53A5464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226694" y="3741371"/>
            <a:ext cx="1980000" cy="334313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Equip Extended Medium" panose="02000603000000020004" pitchFamily="2" charset="0"/>
              </a:defRPr>
            </a:lvl1pPr>
          </a:lstStyle>
          <a:p>
            <a:pPr lvl="0"/>
            <a:r>
              <a:rPr lang="en-GB"/>
              <a:t>Edit title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2F5E337E-5363-444E-B64C-151EE01A0A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397" y="481125"/>
            <a:ext cx="7892569" cy="734423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4000" b="1" i="0">
                <a:solidFill>
                  <a:schemeClr val="tx2"/>
                </a:solidFill>
                <a:latin typeface="Equip Extended Medium" panose="02000603000000020004" pitchFamily="2" charset="0"/>
              </a:defRPr>
            </a:lvl1pPr>
          </a:lstStyle>
          <a:p>
            <a:r>
              <a:rPr lang="en-GB"/>
              <a:t>Edit title</a:t>
            </a:r>
            <a:endParaRPr lang="en-PT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34BD3B4-D644-2449-A94B-02668B5CF7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6401" y="1277950"/>
            <a:ext cx="7200000" cy="365091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subtitle</a:t>
            </a:r>
          </a:p>
        </p:txBody>
      </p:sp>
      <p:sp>
        <p:nvSpPr>
          <p:cNvPr id="25" name="Image">
            <a:extLst>
              <a:ext uri="{FF2B5EF4-FFF2-40B4-BE49-F238E27FC236}">
                <a16:creationId xmlns:a16="http://schemas.microsoft.com/office/drawing/2014/main" id="{8885F84D-62B4-8846-B8B0-CD7961234D2D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>
          <a:xfrm>
            <a:off x="1195198" y="2034971"/>
            <a:ext cx="1544400" cy="1544400"/>
          </a:xfrm>
          <a:prstGeom prst="rect">
            <a:avLst/>
          </a:prstGeom>
          <a:effectLst>
            <a:softEdge rad="0"/>
          </a:effectLst>
        </p:spPr>
        <p:txBody>
          <a:bodyPr lIns="91439" tIns="45719" rIns="91439" bIns="45719">
            <a:noAutofit/>
          </a:bodyPr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6" name="Image">
            <a:extLst>
              <a:ext uri="{FF2B5EF4-FFF2-40B4-BE49-F238E27FC236}">
                <a16:creationId xmlns:a16="http://schemas.microsoft.com/office/drawing/2014/main" id="{6F545324-6895-6D47-A2F2-AFBFD0FF481B}"/>
              </a:ext>
            </a:extLst>
          </p:cNvPr>
          <p:cNvSpPr>
            <a:spLocks noGrp="1" noChangeAspect="1"/>
          </p:cNvSpPr>
          <p:nvPr>
            <p:ph type="pic" sz="quarter" idx="33"/>
          </p:nvPr>
        </p:nvSpPr>
        <p:spPr>
          <a:xfrm>
            <a:off x="3258000" y="2034971"/>
            <a:ext cx="1544400" cy="1544400"/>
          </a:xfrm>
          <a:prstGeom prst="rect">
            <a:avLst/>
          </a:prstGeom>
          <a:effectLst>
            <a:softEdge rad="0"/>
          </a:effectLst>
        </p:spPr>
        <p:txBody>
          <a:bodyPr lIns="91439" tIns="45719" rIns="91439" bIns="45719">
            <a:noAutofit/>
          </a:bodyPr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7" name="Image">
            <a:extLst>
              <a:ext uri="{FF2B5EF4-FFF2-40B4-BE49-F238E27FC236}">
                <a16:creationId xmlns:a16="http://schemas.microsoft.com/office/drawing/2014/main" id="{64E66F48-CB29-B74E-8F70-D9D88A0B3F0F}"/>
              </a:ext>
            </a:extLst>
          </p:cNvPr>
          <p:cNvSpPr>
            <a:spLocks noGrp="1" noChangeAspect="1"/>
          </p:cNvSpPr>
          <p:nvPr>
            <p:ph type="pic" sz="quarter" idx="40"/>
          </p:nvPr>
        </p:nvSpPr>
        <p:spPr>
          <a:xfrm>
            <a:off x="5320800" y="2034971"/>
            <a:ext cx="1544400" cy="1544400"/>
          </a:xfrm>
          <a:prstGeom prst="rect">
            <a:avLst/>
          </a:prstGeom>
          <a:effectLst>
            <a:softEdge rad="0"/>
          </a:effectLst>
        </p:spPr>
        <p:txBody>
          <a:bodyPr lIns="91439" tIns="45719" rIns="91439" bIns="45719">
            <a:noAutofit/>
          </a:bodyPr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8" name="Image">
            <a:extLst>
              <a:ext uri="{FF2B5EF4-FFF2-40B4-BE49-F238E27FC236}">
                <a16:creationId xmlns:a16="http://schemas.microsoft.com/office/drawing/2014/main" id="{1312175E-B6B6-7B41-B4A2-52A0E65EA5C7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7383600" y="2034971"/>
            <a:ext cx="1544400" cy="1544400"/>
          </a:xfrm>
          <a:prstGeom prst="rect">
            <a:avLst/>
          </a:prstGeom>
          <a:effectLst>
            <a:softEdge rad="0"/>
          </a:effectLst>
        </p:spPr>
        <p:txBody>
          <a:bodyPr lIns="91439" tIns="45719" rIns="91439" bIns="45719">
            <a:noAutofit/>
          </a:bodyPr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9" name="Image">
            <a:extLst>
              <a:ext uri="{FF2B5EF4-FFF2-40B4-BE49-F238E27FC236}">
                <a16:creationId xmlns:a16="http://schemas.microsoft.com/office/drawing/2014/main" id="{E7C79046-3318-0F45-83B3-D00B008E7583}"/>
              </a:ext>
            </a:extLst>
          </p:cNvPr>
          <p:cNvSpPr>
            <a:spLocks noGrp="1" noChangeAspect="1"/>
          </p:cNvSpPr>
          <p:nvPr>
            <p:ph type="pic" sz="quarter" idx="42"/>
          </p:nvPr>
        </p:nvSpPr>
        <p:spPr>
          <a:xfrm>
            <a:off x="9446400" y="2034971"/>
            <a:ext cx="1544400" cy="1544400"/>
          </a:xfrm>
          <a:prstGeom prst="rect">
            <a:avLst/>
          </a:prstGeom>
          <a:effectLst>
            <a:softEdge rad="0"/>
          </a:effectLst>
        </p:spPr>
        <p:txBody>
          <a:bodyPr lIns="91439" tIns="45719" rIns="91439" bIns="45719">
            <a:noAutofit/>
          </a:bodyPr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14FF265B-EDF5-4DB4-933C-66A52B93E7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6397" y="5876515"/>
            <a:ext cx="10862327" cy="498475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bg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Footnote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66FBF1-825F-B8B6-4DC6-84596C6B7E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79211" y="426821"/>
            <a:ext cx="852789" cy="63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76263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1_Info Grid 6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3A5CC7-D75C-D440-A8AD-DE20599ED6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79998" y="1914771"/>
            <a:ext cx="2959200" cy="720000"/>
          </a:xfrm>
          <a:solidFill>
            <a:srgbClr val="EFF1F5"/>
          </a:solidFill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8AF0AA4A-3D78-AA42-9365-40DCCB5792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79998" y="3120863"/>
            <a:ext cx="2959200" cy="303536"/>
          </a:xfrm>
          <a:prstGeom prst="rect">
            <a:avLst/>
          </a:prstGeom>
        </p:spPr>
        <p:txBody>
          <a:bodyPr lIns="0" tIns="72000" r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 Description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D0C16C5-C102-A243-B3AE-D3937AD81F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0000" y="2796771"/>
            <a:ext cx="2959200" cy="318924"/>
          </a:xfrm>
          <a:prstGeom prst="rect">
            <a:avLst/>
          </a:prstGeom>
        </p:spPr>
        <p:txBody>
          <a:bodyPr lIns="0" tIns="72000" r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tx1"/>
                </a:solidFill>
                <a:latin typeface="Equip Extended Medium" panose="02000603000000020004" pitchFamily="2" charset="0"/>
              </a:defRPr>
            </a:lvl1pPr>
          </a:lstStyle>
          <a:p>
            <a:pPr lvl="0"/>
            <a:r>
              <a:rPr lang="en-GB"/>
              <a:t>Edit title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C815F6FA-FA4A-0D48-B250-FA15B10B2B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996" y="3924499"/>
            <a:ext cx="2959200" cy="720000"/>
          </a:xfrm>
          <a:solidFill>
            <a:srgbClr val="EFF1F5"/>
          </a:solidFill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31AD72F1-2D57-A849-B179-ED5ECC5D26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996" y="5130592"/>
            <a:ext cx="2959200" cy="303536"/>
          </a:xfrm>
          <a:prstGeom prst="rect">
            <a:avLst/>
          </a:prstGeom>
        </p:spPr>
        <p:txBody>
          <a:bodyPr lIns="0" tIns="72000" r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 Description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52BD842F-676B-D54A-8CB2-A21AF7ECD2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9998" y="4806499"/>
            <a:ext cx="2959200" cy="318924"/>
          </a:xfrm>
          <a:prstGeom prst="rect">
            <a:avLst/>
          </a:prstGeom>
        </p:spPr>
        <p:txBody>
          <a:bodyPr lIns="0" tIns="72000" r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tx1"/>
                </a:solidFill>
                <a:latin typeface="Equip Extended Medium" panose="02000603000000020004" pitchFamily="2" charset="0"/>
              </a:defRPr>
            </a:lvl1pPr>
          </a:lstStyle>
          <a:p>
            <a:pPr lvl="0"/>
            <a:r>
              <a:rPr lang="en-GB"/>
              <a:t>Edit title</a:t>
            </a:r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862049ED-9F44-F547-B1DA-65C3ADFDD8C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15200" y="1914207"/>
            <a:ext cx="2959200" cy="720000"/>
          </a:xfrm>
          <a:solidFill>
            <a:srgbClr val="EFF1F5"/>
          </a:solidFill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A3808C06-B826-5343-B051-30B66A0082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15200" y="3120299"/>
            <a:ext cx="2959200" cy="303536"/>
          </a:xfrm>
          <a:prstGeom prst="rect">
            <a:avLst/>
          </a:prstGeom>
        </p:spPr>
        <p:txBody>
          <a:bodyPr lIns="0" tIns="72000" r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 Description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AA63282C-1AB0-5649-94A0-37AAFE4BD4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15200" y="2796207"/>
            <a:ext cx="2959200" cy="318924"/>
          </a:xfrm>
          <a:prstGeom prst="rect">
            <a:avLst/>
          </a:prstGeom>
        </p:spPr>
        <p:txBody>
          <a:bodyPr lIns="0" tIns="72000" r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tx1"/>
                </a:solidFill>
                <a:latin typeface="Equip Extended Medium" panose="02000603000000020004" pitchFamily="2" charset="0"/>
              </a:defRPr>
            </a:lvl1pPr>
          </a:lstStyle>
          <a:p>
            <a:pPr lvl="0"/>
            <a:r>
              <a:rPr lang="en-GB"/>
              <a:t>Edit title</a:t>
            </a:r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8C090773-D50F-134A-A9EE-A2F377D60A9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615200" y="3923935"/>
            <a:ext cx="2959200" cy="720000"/>
          </a:xfrm>
          <a:solidFill>
            <a:srgbClr val="EFF1F5"/>
          </a:solidFill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D1B67FFB-6356-7B4A-AD9B-8C36E39A2B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15200" y="5130028"/>
            <a:ext cx="2959200" cy="303536"/>
          </a:xfrm>
          <a:prstGeom prst="rect">
            <a:avLst/>
          </a:prstGeom>
        </p:spPr>
        <p:txBody>
          <a:bodyPr lIns="0" tIns="72000" r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 Description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CC6A9331-7403-8C41-BA08-371BB5F2BF9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15200" y="4805935"/>
            <a:ext cx="2959200" cy="318924"/>
          </a:xfrm>
          <a:prstGeom prst="rect">
            <a:avLst/>
          </a:prstGeom>
        </p:spPr>
        <p:txBody>
          <a:bodyPr lIns="0" tIns="72000" r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tx1"/>
                </a:solidFill>
                <a:latin typeface="Equip Extended Medium" panose="02000603000000020004" pitchFamily="2" charset="0"/>
              </a:defRPr>
            </a:lvl1pPr>
          </a:lstStyle>
          <a:p>
            <a:pPr lvl="0"/>
            <a:r>
              <a:rPr lang="en-GB"/>
              <a:t>Edit title</a:t>
            </a:r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53C883FB-8C6F-304A-B2EB-1053EC42934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150400" y="1914207"/>
            <a:ext cx="2959200" cy="720000"/>
          </a:xfrm>
          <a:solidFill>
            <a:srgbClr val="EFF1F5"/>
          </a:solidFill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76AE97C1-AEF1-8748-9972-E8866894FA6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50400" y="3120299"/>
            <a:ext cx="2959200" cy="303536"/>
          </a:xfrm>
          <a:prstGeom prst="rect">
            <a:avLst/>
          </a:prstGeom>
        </p:spPr>
        <p:txBody>
          <a:bodyPr lIns="0" tIns="72000" r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 Description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6703B4E2-4E83-6C40-8311-F8A7ADDD17F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50400" y="2796207"/>
            <a:ext cx="2959200" cy="318924"/>
          </a:xfrm>
          <a:prstGeom prst="rect">
            <a:avLst/>
          </a:prstGeom>
        </p:spPr>
        <p:txBody>
          <a:bodyPr lIns="0" tIns="72000" r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tx1"/>
                </a:solidFill>
                <a:latin typeface="Equip Extended Medium" panose="02000603000000020004" pitchFamily="2" charset="0"/>
              </a:defRPr>
            </a:lvl1pPr>
          </a:lstStyle>
          <a:p>
            <a:pPr lvl="0"/>
            <a:r>
              <a:rPr lang="en-GB"/>
              <a:t>Edit title</a:t>
            </a:r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7D49163B-32BB-9F49-9510-4AB0299AE78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150400" y="3923935"/>
            <a:ext cx="2959200" cy="720000"/>
          </a:xfrm>
          <a:solidFill>
            <a:srgbClr val="EFF1F5"/>
          </a:solidFill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7FD8B4B6-333D-5647-8430-54826839331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50400" y="5130028"/>
            <a:ext cx="2959200" cy="303536"/>
          </a:xfrm>
          <a:prstGeom prst="rect">
            <a:avLst/>
          </a:prstGeom>
        </p:spPr>
        <p:txBody>
          <a:bodyPr lIns="0" tIns="72000" r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 Description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0F6CA4DE-E171-6040-BC8D-7FBCACBD56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50400" y="4805935"/>
            <a:ext cx="2959200" cy="318924"/>
          </a:xfrm>
          <a:prstGeom prst="rect">
            <a:avLst/>
          </a:prstGeom>
        </p:spPr>
        <p:txBody>
          <a:bodyPr lIns="0" tIns="72000" r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tx1"/>
                </a:solidFill>
                <a:latin typeface="Equip Extended Medium" panose="02000603000000020004" pitchFamily="2" charset="0"/>
              </a:defRPr>
            </a:lvl1pPr>
          </a:lstStyle>
          <a:p>
            <a:pPr lvl="0"/>
            <a:r>
              <a:rPr lang="en-GB"/>
              <a:t>Edit title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0B82C9C-213C-5846-9418-2E92489F11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398" y="481125"/>
            <a:ext cx="7915718" cy="734423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4000" b="1" i="0">
                <a:solidFill>
                  <a:schemeClr val="tx2"/>
                </a:solidFill>
                <a:latin typeface="Equip Extended Medium" panose="02000603000000020004" pitchFamily="2" charset="0"/>
              </a:defRPr>
            </a:lvl1pPr>
          </a:lstStyle>
          <a:p>
            <a:r>
              <a:rPr lang="en-GB"/>
              <a:t>Edit title</a:t>
            </a:r>
            <a:endParaRPr lang="en-PT"/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758E9BFF-AA50-5A4B-879E-3AC820AF49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6401" y="1232970"/>
            <a:ext cx="6947999" cy="365091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subtitle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09563F35-8A64-4BE0-8A55-0518C1F72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6399" y="5876515"/>
            <a:ext cx="10483202" cy="498475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Footnote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D10345-60B8-BF31-321B-9A35E9F78B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79211" y="426821"/>
            <a:ext cx="852789" cy="63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795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2_Info Grid 3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3A5CC7-D75C-D440-A8AD-DE20599ED6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79998" y="2111411"/>
            <a:ext cx="2959200" cy="2160000"/>
          </a:xfrm>
          <a:solidFill>
            <a:srgbClr val="EFF1F5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8AF0AA4A-3D78-AA42-9365-40DCCB5792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79998" y="4757411"/>
            <a:ext cx="2959200" cy="303536"/>
          </a:xfrm>
          <a:prstGeom prst="rect">
            <a:avLst/>
          </a:prstGeom>
        </p:spPr>
        <p:txBody>
          <a:bodyPr lIns="0" tIns="72000" r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2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 Description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D0C16C5-C102-A243-B3AE-D3937AD81F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0000" y="4433411"/>
            <a:ext cx="2959200" cy="318924"/>
          </a:xfrm>
          <a:prstGeom prst="rect">
            <a:avLst/>
          </a:prstGeom>
        </p:spPr>
        <p:txBody>
          <a:bodyPr lIns="0" tIns="72000" rIns="0" anchor="t">
            <a:spAutoFit/>
          </a:bodyPr>
          <a:lstStyle>
            <a:lvl1pPr marL="0" indent="0">
              <a:lnSpc>
                <a:spcPct val="100000"/>
              </a:lnSpc>
              <a:buNone/>
              <a:defRPr sz="1300" b="1" i="0">
                <a:solidFill>
                  <a:schemeClr val="tx1"/>
                </a:solidFill>
                <a:latin typeface="Equip Extended Medium" panose="02000603000000020004" pitchFamily="2" charset="0"/>
              </a:defRPr>
            </a:lvl1pPr>
          </a:lstStyle>
          <a:p>
            <a:pPr lvl="0"/>
            <a:r>
              <a:rPr lang="en-GB"/>
              <a:t>Edit title</a:t>
            </a:r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862049ED-9F44-F547-B1DA-65C3ADFDD8C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15200" y="2110847"/>
            <a:ext cx="2959200" cy="2160000"/>
          </a:xfrm>
          <a:solidFill>
            <a:srgbClr val="EFF1F5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A3808C06-B826-5343-B051-30B66A0082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15200" y="4757411"/>
            <a:ext cx="2959200" cy="303536"/>
          </a:xfrm>
          <a:prstGeom prst="rect">
            <a:avLst/>
          </a:prstGeom>
        </p:spPr>
        <p:txBody>
          <a:bodyPr lIns="0" tIns="72000" r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2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 Description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AA63282C-1AB0-5649-94A0-37AAFE4BD4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15200" y="4433411"/>
            <a:ext cx="2959200" cy="318924"/>
          </a:xfrm>
          <a:prstGeom prst="rect">
            <a:avLst/>
          </a:prstGeom>
        </p:spPr>
        <p:txBody>
          <a:bodyPr lIns="0" tIns="72000" rIns="0" anchor="t">
            <a:spAutoFit/>
          </a:bodyPr>
          <a:lstStyle>
            <a:lvl1pPr marL="0" indent="0">
              <a:lnSpc>
                <a:spcPct val="100000"/>
              </a:lnSpc>
              <a:buNone/>
              <a:defRPr sz="1300" b="1" i="0">
                <a:solidFill>
                  <a:schemeClr val="tx1"/>
                </a:solidFill>
                <a:latin typeface="Equip Extended Medium" panose="02000603000000020004" pitchFamily="2" charset="0"/>
              </a:defRPr>
            </a:lvl1pPr>
          </a:lstStyle>
          <a:p>
            <a:pPr lvl="0"/>
            <a:r>
              <a:rPr lang="en-GB"/>
              <a:t>Edit title</a:t>
            </a:r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53C883FB-8C6F-304A-B2EB-1053EC42934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150400" y="2110847"/>
            <a:ext cx="2959200" cy="2160000"/>
          </a:xfrm>
          <a:solidFill>
            <a:srgbClr val="EFF1F5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76AE97C1-AEF1-8748-9972-E8866894FA6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50400" y="4757411"/>
            <a:ext cx="2959200" cy="303536"/>
          </a:xfrm>
          <a:prstGeom prst="rect">
            <a:avLst/>
          </a:prstGeom>
        </p:spPr>
        <p:txBody>
          <a:bodyPr lIns="0" tIns="72000" r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2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 Description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6703B4E2-4E83-6C40-8311-F8A7ADDD17F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50400" y="4433411"/>
            <a:ext cx="2959200" cy="318924"/>
          </a:xfrm>
          <a:prstGeom prst="rect">
            <a:avLst/>
          </a:prstGeom>
        </p:spPr>
        <p:txBody>
          <a:bodyPr lIns="0" tIns="72000" rIns="0" anchor="t">
            <a:spAutoFit/>
          </a:bodyPr>
          <a:lstStyle>
            <a:lvl1pPr marL="0" indent="0">
              <a:lnSpc>
                <a:spcPct val="100000"/>
              </a:lnSpc>
              <a:buNone/>
              <a:defRPr sz="1300" b="1" i="0">
                <a:solidFill>
                  <a:schemeClr val="tx1"/>
                </a:solidFill>
                <a:latin typeface="Equip Extended Medium" panose="02000603000000020004" pitchFamily="2" charset="0"/>
              </a:defRPr>
            </a:lvl1pPr>
          </a:lstStyle>
          <a:p>
            <a:pPr lvl="0"/>
            <a:r>
              <a:rPr lang="en-GB"/>
              <a:t>Edit title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3F5FB1B-4134-D643-93B0-2904B7D5C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398" y="481125"/>
            <a:ext cx="7892569" cy="734423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>
              <a:lnSpc>
                <a:spcPct val="100000"/>
              </a:lnSpc>
              <a:defRPr sz="4000" b="1" i="0">
                <a:solidFill>
                  <a:schemeClr val="tx2"/>
                </a:solidFill>
                <a:latin typeface="Equip Extended Medium" panose="02000603000000020004" pitchFamily="2" charset="0"/>
              </a:defRPr>
            </a:lvl1pPr>
          </a:lstStyle>
          <a:p>
            <a:r>
              <a:rPr lang="en-GB"/>
              <a:t>Edit title</a:t>
            </a:r>
            <a:endParaRPr lang="en-PT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7FFA5607-5865-974E-9FD2-111D20BA8A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6401" y="1271702"/>
            <a:ext cx="6947999" cy="365091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840F688-BB01-4DB6-AF20-F200B3AD22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6399" y="5878400"/>
            <a:ext cx="10483202" cy="498475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Footnote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E97237-B2D8-1C9A-449F-83B1491DF6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79211" y="426821"/>
            <a:ext cx="852789" cy="63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838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_Titl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EC1F6A-B11A-2D97-168F-CEC681ED713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12" name="Picture 11" descr="A green liquid in a shape of a infinity&#10;&#10;Description automatically generated">
            <a:extLst>
              <a:ext uri="{FF2B5EF4-FFF2-40B4-BE49-F238E27FC236}">
                <a16:creationId xmlns:a16="http://schemas.microsoft.com/office/drawing/2014/main" id="{43310091-D1E3-36A1-A45A-15889E6050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264214" y="0"/>
            <a:ext cx="8927786" cy="4796589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A3534EE-6057-4046-A7C6-1E86CE23A4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386" y="5876515"/>
            <a:ext cx="8713161" cy="498475"/>
          </a:xfrm>
        </p:spPr>
        <p:txBody>
          <a:bodyPr anchor="ctr">
            <a:noAutofit/>
          </a:bodyPr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Footnote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D9B7B4-3CEF-3083-0D43-87BEF01113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29485" y="194011"/>
            <a:ext cx="2205244" cy="11033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32E244-6842-9CF9-1CA1-8BEE9E7590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799" y="3005594"/>
            <a:ext cx="8713161" cy="769441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Equip Extended ExtraBold" panose="02000503000000020004" pitchFamily="2" charset="0"/>
              </a:defRPr>
            </a:lvl1pPr>
          </a:lstStyle>
          <a:p>
            <a:r>
              <a:rPr lang="en-GB"/>
              <a:t>Edit title</a:t>
            </a:r>
            <a:endParaRPr lang="en-PT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C39E5E57-A1B7-E396-6A7D-651BF350E8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386" y="3852000"/>
            <a:ext cx="8709574" cy="462998"/>
          </a:xfrm>
        </p:spPr>
        <p:txBody>
          <a:bodyPr wrap="square" tIns="108000" anchor="t">
            <a:spAutoFit/>
          </a:bodyPr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description</a:t>
            </a:r>
          </a:p>
        </p:txBody>
      </p:sp>
    </p:spTree>
    <p:extLst>
      <p:ext uri="{BB962C8B-B14F-4D97-AF65-F5344CB8AC3E}">
        <p14:creationId xmlns:p14="http://schemas.microsoft.com/office/powerpoint/2010/main" val="37738965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3_Info Grid 4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3A5CC7-D75C-D440-A8AD-DE20599ED6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79998" y="1793813"/>
            <a:ext cx="4726800" cy="720000"/>
          </a:xfrm>
          <a:solidFill>
            <a:srgbClr val="EFF1F5"/>
          </a:solidFill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8AF0AA4A-3D78-AA42-9365-40DCCB5792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79998" y="2999905"/>
            <a:ext cx="4726800" cy="303536"/>
          </a:xfrm>
          <a:prstGeom prst="rect">
            <a:avLst/>
          </a:prstGeom>
        </p:spPr>
        <p:txBody>
          <a:bodyPr lIns="0" tIns="72000" r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 Description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D0C16C5-C102-A243-B3AE-D3937AD81F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0000" y="2675813"/>
            <a:ext cx="4726800" cy="318924"/>
          </a:xfrm>
          <a:prstGeom prst="rect">
            <a:avLst/>
          </a:prstGeom>
        </p:spPr>
        <p:txBody>
          <a:bodyPr lIns="0" tIns="72000" r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tx1"/>
                </a:solidFill>
                <a:latin typeface="Equip Extended ExtraBold" panose="02000503000000020004" pitchFamily="2" charset="0"/>
              </a:defRPr>
            </a:lvl1pPr>
          </a:lstStyle>
          <a:p>
            <a:pPr lvl="0"/>
            <a:r>
              <a:rPr lang="en-GB"/>
              <a:t>Edit title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C815F6FA-FA4A-0D48-B250-FA15B10B2B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996" y="3768820"/>
            <a:ext cx="4726800" cy="720000"/>
          </a:xfrm>
          <a:solidFill>
            <a:srgbClr val="EFF1F5"/>
          </a:solidFill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31AD72F1-2D57-A849-B179-ED5ECC5D26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996" y="4974913"/>
            <a:ext cx="4726800" cy="303536"/>
          </a:xfrm>
          <a:prstGeom prst="rect">
            <a:avLst/>
          </a:prstGeom>
        </p:spPr>
        <p:txBody>
          <a:bodyPr lIns="0" tIns="72000" r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 Description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52BD842F-676B-D54A-8CB2-A21AF7ECD2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9998" y="4650820"/>
            <a:ext cx="4726800" cy="318924"/>
          </a:xfrm>
          <a:prstGeom prst="rect">
            <a:avLst/>
          </a:prstGeom>
        </p:spPr>
        <p:txBody>
          <a:bodyPr lIns="0" tIns="72000" r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tx1"/>
                </a:solidFill>
                <a:latin typeface="Equip Extended ExtraBold" panose="02000503000000020004" pitchFamily="2" charset="0"/>
              </a:defRPr>
            </a:lvl1pPr>
          </a:lstStyle>
          <a:p>
            <a:pPr lvl="0"/>
            <a:r>
              <a:rPr lang="en-GB"/>
              <a:t>Edit title</a:t>
            </a:r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862049ED-9F44-F547-B1DA-65C3ADFDD8C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82800" y="1793249"/>
            <a:ext cx="4726800" cy="720000"/>
          </a:xfrm>
          <a:solidFill>
            <a:srgbClr val="EFF1F5"/>
          </a:solidFill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A3808C06-B826-5343-B051-30B66A0082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82800" y="2999341"/>
            <a:ext cx="4726800" cy="303536"/>
          </a:xfrm>
          <a:prstGeom prst="rect">
            <a:avLst/>
          </a:prstGeom>
        </p:spPr>
        <p:txBody>
          <a:bodyPr lIns="0" tIns="72000" r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 Description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AA63282C-1AB0-5649-94A0-37AAFE4BD4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2800" y="2675249"/>
            <a:ext cx="4726800" cy="318924"/>
          </a:xfrm>
          <a:prstGeom prst="rect">
            <a:avLst/>
          </a:prstGeom>
        </p:spPr>
        <p:txBody>
          <a:bodyPr lIns="0" tIns="72000" r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tx1"/>
                </a:solidFill>
                <a:latin typeface="Equip Extended ExtraBold" panose="02000503000000020004" pitchFamily="2" charset="0"/>
              </a:defRPr>
            </a:lvl1pPr>
          </a:lstStyle>
          <a:p>
            <a:pPr lvl="0"/>
            <a:r>
              <a:rPr lang="en-GB"/>
              <a:t>Edit title</a:t>
            </a:r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8C090773-D50F-134A-A9EE-A2F377D60A9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2800" y="3768256"/>
            <a:ext cx="4726800" cy="720000"/>
          </a:xfrm>
          <a:solidFill>
            <a:srgbClr val="EFF1F5"/>
          </a:solidFill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D1B67FFB-6356-7B4A-AD9B-8C36E39A2B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2800" y="4974349"/>
            <a:ext cx="4726800" cy="303536"/>
          </a:xfrm>
          <a:prstGeom prst="rect">
            <a:avLst/>
          </a:prstGeom>
        </p:spPr>
        <p:txBody>
          <a:bodyPr lIns="0" tIns="72000" r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 Description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CC6A9331-7403-8C41-BA08-371BB5F2BF9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82800" y="4650256"/>
            <a:ext cx="4726800" cy="318924"/>
          </a:xfrm>
          <a:prstGeom prst="rect">
            <a:avLst/>
          </a:prstGeom>
        </p:spPr>
        <p:txBody>
          <a:bodyPr lIns="0" tIns="72000" r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tx1"/>
                </a:solidFill>
                <a:latin typeface="Equip Extended ExtraBold" panose="02000503000000020004" pitchFamily="2" charset="0"/>
              </a:defRPr>
            </a:lvl1pPr>
          </a:lstStyle>
          <a:p>
            <a:pPr lvl="0"/>
            <a:r>
              <a:rPr lang="en-GB"/>
              <a:t>Edit title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E9F7D8B-7AED-B540-85BF-09B860DA65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397" y="481125"/>
            <a:ext cx="7788397" cy="734423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4000" b="1" i="0">
                <a:solidFill>
                  <a:schemeClr val="tx2"/>
                </a:solidFill>
                <a:latin typeface="Equip Extended Medium" panose="02000603000000020004" pitchFamily="2" charset="0"/>
              </a:defRPr>
            </a:lvl1pPr>
          </a:lstStyle>
          <a:p>
            <a:r>
              <a:rPr lang="en-GB"/>
              <a:t>Edit title</a:t>
            </a:r>
            <a:endParaRPr lang="en-PT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CDDC1FE9-9969-A543-8F55-E3335770E02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6401" y="1281076"/>
            <a:ext cx="7200000" cy="365091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subtitle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8509B05D-41BE-41F1-BD50-39E7A66350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6397" y="6031902"/>
            <a:ext cx="10483203" cy="498475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Footnote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E666C3-3389-DA0B-90E1-2B6999F9D8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79211" y="426821"/>
            <a:ext cx="852789" cy="63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029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4_Info Grid 2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3A5CC7-D75C-D440-A8AD-DE20599ED6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79998" y="1848475"/>
            <a:ext cx="4726800" cy="2160000"/>
          </a:xfrm>
          <a:solidFill>
            <a:srgbClr val="EFF1F5"/>
          </a:solidFill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8AF0AA4A-3D78-AA42-9365-40DCCB5792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79998" y="4494475"/>
            <a:ext cx="4726800" cy="303536"/>
          </a:xfrm>
          <a:prstGeom prst="rect">
            <a:avLst/>
          </a:prstGeom>
        </p:spPr>
        <p:txBody>
          <a:bodyPr lIns="0" tIns="72000" r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 Description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D0C16C5-C102-A243-B3AE-D3937AD81F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0000" y="4170475"/>
            <a:ext cx="4726800" cy="318924"/>
          </a:xfrm>
          <a:prstGeom prst="rect">
            <a:avLst/>
          </a:prstGeom>
        </p:spPr>
        <p:txBody>
          <a:bodyPr lIns="0" tIns="72000" r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tx1"/>
                </a:solidFill>
                <a:latin typeface="Equip Extended Medium" panose="02000603000000020004" pitchFamily="2" charset="0"/>
              </a:defRPr>
            </a:lvl1pPr>
          </a:lstStyle>
          <a:p>
            <a:pPr lvl="0"/>
            <a:r>
              <a:rPr lang="en-GB"/>
              <a:t>Edit title</a:t>
            </a:r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862049ED-9F44-F547-B1DA-65C3ADFDD8C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82800" y="1847911"/>
            <a:ext cx="4726800" cy="2160000"/>
          </a:xfrm>
          <a:solidFill>
            <a:srgbClr val="EFF1F5"/>
          </a:solidFill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A3808C06-B826-5343-B051-30B66A0082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82800" y="4494475"/>
            <a:ext cx="4726800" cy="303536"/>
          </a:xfrm>
          <a:prstGeom prst="rect">
            <a:avLst/>
          </a:prstGeom>
        </p:spPr>
        <p:txBody>
          <a:bodyPr lIns="0" tIns="72000" r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 Description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AA63282C-1AB0-5649-94A0-37AAFE4BD4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2800" y="4170475"/>
            <a:ext cx="4726800" cy="318924"/>
          </a:xfrm>
          <a:prstGeom prst="rect">
            <a:avLst/>
          </a:prstGeom>
        </p:spPr>
        <p:txBody>
          <a:bodyPr lIns="0" tIns="72000" r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tx1"/>
                </a:solidFill>
                <a:latin typeface="Equip Extended Medium" panose="02000603000000020004" pitchFamily="2" charset="0"/>
              </a:defRPr>
            </a:lvl1pPr>
          </a:lstStyle>
          <a:p>
            <a:pPr lvl="0"/>
            <a:r>
              <a:rPr lang="en-GB"/>
              <a:t>Edit 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83F9832-0E73-D947-AAF3-4B30F596F3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398" y="481125"/>
            <a:ext cx="7200000" cy="734423"/>
          </a:xfrm>
          <a:prstGeom prst="rect">
            <a:avLst/>
          </a:prstGeom>
        </p:spPr>
        <p:txBody>
          <a:bodyPr tIns="72000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4000" b="1" i="0">
                <a:solidFill>
                  <a:schemeClr val="tx2"/>
                </a:solidFill>
                <a:latin typeface="Equip Extended Medium" panose="02000603000000020004" pitchFamily="2" charset="0"/>
              </a:defRPr>
            </a:lvl1pPr>
          </a:lstStyle>
          <a:p>
            <a:r>
              <a:rPr lang="en-GB"/>
              <a:t>Edit title</a:t>
            </a:r>
            <a:endParaRPr lang="en-PT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6D6B6881-E091-5544-8441-AE38D721C39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6401" y="1258950"/>
            <a:ext cx="7200000" cy="365091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071F68A2-DA05-4068-B163-CF90C35657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52078" y="5876515"/>
            <a:ext cx="8429613" cy="498475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bg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Footnote</a:t>
            </a:r>
          </a:p>
        </p:txBody>
      </p:sp>
      <p:pic>
        <p:nvPicPr>
          <p:cNvPr id="6" name="r1Artboard 2edsw.pdf">
            <a:extLst>
              <a:ext uri="{FF2B5EF4-FFF2-40B4-BE49-F238E27FC236}">
                <a16:creationId xmlns:a16="http://schemas.microsoft.com/office/drawing/2014/main" id="{75D7B2A3-7ECB-E9E3-B907-5354D44097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930" r="-2766"/>
          <a:stretch/>
        </p:blipFill>
        <p:spPr>
          <a:xfrm>
            <a:off x="1" y="5173884"/>
            <a:ext cx="2336066" cy="1684115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F916E8-7A83-EB15-8B81-10C2E4B526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979211" y="426821"/>
            <a:ext cx="852789" cy="63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4136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1_Grid 15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3A5CC7-D75C-D440-A8AD-DE20599ED6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79998" y="1775872"/>
            <a:ext cx="1774800" cy="1080000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831B92B8-57A0-F045-B5AF-3A0E0ADDDCF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79998" y="3186824"/>
            <a:ext cx="1774800" cy="1080000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C3CE8D92-38BD-614B-91DD-18DC5474807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79998" y="4554824"/>
            <a:ext cx="1774800" cy="1080000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4C97D981-5ED7-D74C-B577-C52D703DA70F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3142800" y="1775872"/>
            <a:ext cx="1774800" cy="1080000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98BD8D0D-DD4A-7544-A18D-4BCED2CED9D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142800" y="3186824"/>
            <a:ext cx="1774800" cy="1080000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BD8723A2-8B7A-BF49-844F-CA763CFB2EC5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142800" y="4554824"/>
            <a:ext cx="1774800" cy="1080000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E051EBB6-B820-7D4D-A9EE-45232BAE60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230800" y="1775872"/>
            <a:ext cx="1774800" cy="1080000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5E21C6BE-5AD4-7244-BF35-C884C3F9573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230800" y="3186824"/>
            <a:ext cx="1774800" cy="1080000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BFA7371F-28F3-F14B-89D0-39E7B6AF632E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5230800" y="4554824"/>
            <a:ext cx="1774800" cy="1080000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E51D7EF8-DED9-BF4E-BD53-AED364A78AF7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7293600" y="1775872"/>
            <a:ext cx="1774800" cy="1080000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A19C3851-927A-854C-B3EC-5ADA1E7EAAF6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7293600" y="3186824"/>
            <a:ext cx="1774800" cy="1080000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BCAE21E1-E113-BA43-B745-A638C90BFE65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7293600" y="4554824"/>
            <a:ext cx="1774800" cy="1080000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D8C6B86C-014B-3043-9715-CC3F9E283AF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356400" y="1775872"/>
            <a:ext cx="1774800" cy="1080000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F7183DE3-B071-274A-A2F5-57F934506F2D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9356400" y="3186824"/>
            <a:ext cx="1774800" cy="1080000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3BEE0D5A-078A-8A4B-AAD7-D15A9AAD3067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9356400" y="4554824"/>
            <a:ext cx="1774800" cy="1080000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F551236-9B9E-EF42-A11C-481BEA029E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398" y="481125"/>
            <a:ext cx="7200000" cy="734423"/>
          </a:xfrm>
          <a:prstGeom prst="rect">
            <a:avLst/>
          </a:prstGeom>
        </p:spPr>
        <p:txBody>
          <a:bodyPr tIns="72000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4000" b="1" i="0">
                <a:solidFill>
                  <a:schemeClr val="tx2"/>
                </a:solidFill>
                <a:latin typeface="Equip Extended Medium" panose="02000603000000020004" pitchFamily="2" charset="0"/>
              </a:defRPr>
            </a:lvl1pPr>
          </a:lstStyle>
          <a:p>
            <a:r>
              <a:rPr lang="en-GB"/>
              <a:t>Edit title</a:t>
            </a:r>
            <a:endParaRPr lang="en-PT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CBDED97A-72E2-844C-A937-FB2BD44BD03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6401" y="1265772"/>
            <a:ext cx="7200000" cy="365091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subtitle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6EF3D8F-EF85-4730-9B73-1AE439F408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6399" y="5876515"/>
            <a:ext cx="10504802" cy="498475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Footnote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40047E-F7A0-93FF-A7B5-658B894020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79211" y="426821"/>
            <a:ext cx="852789" cy="63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6095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2_Grid 10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3A5CC7-D75C-D440-A8AD-DE20599ED6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79998" y="2305455"/>
            <a:ext cx="1774800" cy="1080000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831B92B8-57A0-F045-B5AF-3A0E0ADDDCF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79998" y="3716407"/>
            <a:ext cx="1774800" cy="1080000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4C97D981-5ED7-D74C-B577-C52D703DA70F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3142800" y="2305455"/>
            <a:ext cx="1774800" cy="1080000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98BD8D0D-DD4A-7544-A18D-4BCED2CED9D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142800" y="3716407"/>
            <a:ext cx="1774800" cy="1080000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E051EBB6-B820-7D4D-A9EE-45232BAE60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230800" y="2305455"/>
            <a:ext cx="1774800" cy="1080000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5E21C6BE-5AD4-7244-BF35-C884C3F9573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230800" y="3716407"/>
            <a:ext cx="1774800" cy="1080000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E51D7EF8-DED9-BF4E-BD53-AED364A78AF7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7293600" y="2305455"/>
            <a:ext cx="1774800" cy="1080000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A19C3851-927A-854C-B3EC-5ADA1E7EAAF6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7293600" y="3716407"/>
            <a:ext cx="1774800" cy="1080000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D8C6B86C-014B-3043-9715-CC3F9E283AF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356400" y="2305455"/>
            <a:ext cx="1774800" cy="1080000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F7183DE3-B071-274A-A2F5-57F934506F2D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9356400" y="3716407"/>
            <a:ext cx="1774800" cy="1080000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07C7CA-8E4F-FD43-97AE-99C1763468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398" y="481125"/>
            <a:ext cx="7200000" cy="734423"/>
          </a:xfrm>
          <a:prstGeom prst="rect">
            <a:avLst/>
          </a:prstGeom>
        </p:spPr>
        <p:txBody>
          <a:bodyPr tIns="72000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4000" b="1" i="0">
                <a:solidFill>
                  <a:schemeClr val="tx2"/>
                </a:solidFill>
                <a:latin typeface="Equip Extended Medium" panose="02000603000000020004" pitchFamily="2" charset="0"/>
              </a:defRPr>
            </a:lvl1pPr>
          </a:lstStyle>
          <a:p>
            <a:r>
              <a:rPr lang="en-GB"/>
              <a:t>Edit title</a:t>
            </a:r>
            <a:endParaRPr lang="en-PT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F5A48B05-6F92-B540-9AE6-40E9E299739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6401" y="1274218"/>
            <a:ext cx="7200000" cy="365091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subtitle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EF2A8B18-27F3-436C-B4F4-59B7C61159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6398" y="5876515"/>
            <a:ext cx="10504803" cy="498475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Footnote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97E316-2FDD-29FB-44FB-E453335FFD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79211" y="426821"/>
            <a:ext cx="852789" cy="63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8066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3_Grid 8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2FD74483-D57A-ED4E-81B9-FE63F6122A8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079998" y="3716407"/>
            <a:ext cx="2289600" cy="1080000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3A5CC7-D75C-D440-A8AD-DE20599ED6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79998" y="2305455"/>
            <a:ext cx="2289600" cy="1080000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4C97D981-5ED7-D74C-B577-C52D703DA70F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3666309" y="2305455"/>
            <a:ext cx="2289600" cy="1080000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E051EBB6-B820-7D4D-A9EE-45232BAE60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252618" y="2305455"/>
            <a:ext cx="2289600" cy="1080000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E51D7EF8-DED9-BF4E-BD53-AED364A78AF7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8841600" y="2305455"/>
            <a:ext cx="2289600" cy="1080000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2E285179-D040-0043-B89D-273B9236FE0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666309" y="3716407"/>
            <a:ext cx="2289600" cy="1080000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633611EE-9237-E744-9AFE-00AFFE0ECB0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252618" y="3716407"/>
            <a:ext cx="2289600" cy="1080000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AA75E857-B716-BC40-A09E-D16FDA7F3CE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841600" y="3716407"/>
            <a:ext cx="2289600" cy="1080000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CBB35CE-50C6-0846-8434-DFB962523E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398" y="481125"/>
            <a:ext cx="8215202" cy="734423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4000" b="1" i="0">
                <a:solidFill>
                  <a:schemeClr val="tx2"/>
                </a:solidFill>
                <a:latin typeface="Equip Extended Medium" panose="02000603000000020004" pitchFamily="2" charset="0"/>
              </a:defRPr>
            </a:lvl1pPr>
          </a:lstStyle>
          <a:p>
            <a:r>
              <a:rPr lang="en-GB"/>
              <a:t>Edit title</a:t>
            </a:r>
            <a:endParaRPr lang="en-PT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8C7F4C6-73A3-514A-94B5-75CF41FA359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6401" y="1340405"/>
            <a:ext cx="7200000" cy="365091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A49A0BBB-5C0D-4F8F-9912-45AA8E0366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6399" y="5876515"/>
            <a:ext cx="10862326" cy="498475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Footnote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3EEFC0-EB7A-3861-6050-FFF7937176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79211" y="426821"/>
            <a:ext cx="852789" cy="63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5391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1_Content Grid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8AF0AA4A-3D78-AA42-9365-40DCCB5792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79998" y="2780953"/>
            <a:ext cx="2959200" cy="857533"/>
          </a:xfrm>
          <a:prstGeom prst="rect">
            <a:avLst/>
          </a:prstGeom>
        </p:spPr>
        <p:txBody>
          <a:bodyPr lIns="0" tIns="72000" r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2"/>
                </a:solidFill>
                <a:latin typeface="Equip Light" panose="02000503000000020004" pitchFamily="2" charset="0"/>
              </a:defRPr>
            </a:lvl1pPr>
          </a:lstStyle>
          <a:p>
            <a:pPr lvl="0"/>
            <a:r>
              <a:rPr lang="en-GB"/>
              <a:t>Based on the storage and processing technologies employed, it is possible to distinguish four distinct phases of IT development.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D0C16C5-C102-A243-B3AE-D3937AD81F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0000" y="2282129"/>
            <a:ext cx="2959200" cy="318924"/>
          </a:xfrm>
          <a:prstGeom prst="rect">
            <a:avLst/>
          </a:prstGeom>
        </p:spPr>
        <p:txBody>
          <a:bodyPr lIns="0" tIns="72000" r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tx2"/>
                </a:solidFill>
                <a:latin typeface="Equip Extended Medium" panose="02000603000000020004" pitchFamily="2" charset="0"/>
              </a:defRPr>
            </a:lvl1pPr>
          </a:lstStyle>
          <a:p>
            <a:pPr lvl="0"/>
            <a:r>
              <a:rPr lang="en-GB"/>
              <a:t>Edit this multiple lines option 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A3808C06-B826-5343-B051-30B66A0082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15200" y="2780953"/>
            <a:ext cx="2959200" cy="857533"/>
          </a:xfrm>
          <a:prstGeom prst="rect">
            <a:avLst/>
          </a:prstGeom>
        </p:spPr>
        <p:txBody>
          <a:bodyPr lIns="0" tIns="72000" r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2"/>
                </a:solidFill>
                <a:latin typeface="Equip Light" panose="02000503000000020004" pitchFamily="2" charset="0"/>
              </a:defRPr>
            </a:lvl1pPr>
          </a:lstStyle>
          <a:p>
            <a:pPr lvl="0"/>
            <a:r>
              <a:rPr lang="en-GB"/>
              <a:t>Based on the storage and processing technologies employed, it is possible to distinguish four distinct phases of IT development.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AA63282C-1AB0-5649-94A0-37AAFE4BD4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15200" y="2277053"/>
            <a:ext cx="2959200" cy="318924"/>
          </a:xfrm>
          <a:prstGeom prst="rect">
            <a:avLst/>
          </a:prstGeom>
        </p:spPr>
        <p:txBody>
          <a:bodyPr lIns="0" tIns="72000" r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tx2"/>
                </a:solidFill>
                <a:latin typeface="Equip Extended Medium" panose="02000603000000020004" pitchFamily="2" charset="0"/>
              </a:defRPr>
            </a:lvl1pPr>
          </a:lstStyle>
          <a:p>
            <a:pPr lvl="0"/>
            <a:r>
              <a:rPr lang="en-GB"/>
              <a:t>Edit this multiple lines option title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76AE97C1-AEF1-8748-9972-E8866894FA6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50400" y="2780953"/>
            <a:ext cx="2959200" cy="857533"/>
          </a:xfrm>
          <a:prstGeom prst="rect">
            <a:avLst/>
          </a:prstGeom>
        </p:spPr>
        <p:txBody>
          <a:bodyPr lIns="0" tIns="72000" r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2"/>
                </a:solidFill>
                <a:latin typeface="Equip Light" panose="02000503000000020004" pitchFamily="2" charset="0"/>
              </a:defRPr>
            </a:lvl1pPr>
          </a:lstStyle>
          <a:p>
            <a:pPr lvl="0"/>
            <a:r>
              <a:rPr lang="en-GB"/>
              <a:t>Based on the storage and processing technologies employed, it is possible to distinguish four distinct phases of IT development.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6703B4E2-4E83-6C40-8311-F8A7ADDD17F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50400" y="2277053"/>
            <a:ext cx="2959200" cy="318924"/>
          </a:xfrm>
          <a:prstGeom prst="rect">
            <a:avLst/>
          </a:prstGeom>
        </p:spPr>
        <p:txBody>
          <a:bodyPr lIns="0" tIns="72000" r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tx2"/>
                </a:solidFill>
                <a:latin typeface="Equip Extended Medium" panose="02000603000000020004" pitchFamily="2" charset="0"/>
              </a:defRPr>
            </a:lvl1pPr>
          </a:lstStyle>
          <a:p>
            <a:pPr lvl="0"/>
            <a:r>
              <a:rPr lang="en-GB"/>
              <a:t>Edit this multiple lines option 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6447C4D7-2853-B641-A290-0F4F1C54DAD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79996" y="4668016"/>
            <a:ext cx="2959200" cy="857533"/>
          </a:xfrm>
          <a:prstGeom prst="rect">
            <a:avLst/>
          </a:prstGeom>
        </p:spPr>
        <p:txBody>
          <a:bodyPr lIns="0" tIns="72000" r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2"/>
                </a:solidFill>
                <a:latin typeface="Equip Light" panose="02000503000000020004" pitchFamily="2" charset="0"/>
              </a:defRPr>
            </a:lvl1pPr>
          </a:lstStyle>
          <a:p>
            <a:pPr lvl="0"/>
            <a:r>
              <a:rPr lang="en-GB"/>
              <a:t>Based on the storage and processing technologies employed, it is possible to distinguish four distinct phases of IT development.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9EEEDB7B-6845-214B-9A0E-8494146A6E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79998" y="4169192"/>
            <a:ext cx="2959200" cy="318924"/>
          </a:xfrm>
          <a:prstGeom prst="rect">
            <a:avLst/>
          </a:prstGeom>
        </p:spPr>
        <p:txBody>
          <a:bodyPr lIns="0" tIns="72000" r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tx2"/>
                </a:solidFill>
                <a:latin typeface="Equip Extended Medium" panose="02000603000000020004" pitchFamily="2" charset="0"/>
              </a:defRPr>
            </a:lvl1pPr>
          </a:lstStyle>
          <a:p>
            <a:pPr lvl="0"/>
            <a:r>
              <a:rPr lang="en-GB"/>
              <a:t>Edit this multiple lines option title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6DE17E62-075A-504D-8851-553C3AA4370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15198" y="4668016"/>
            <a:ext cx="2959200" cy="857533"/>
          </a:xfrm>
          <a:prstGeom prst="rect">
            <a:avLst/>
          </a:prstGeom>
        </p:spPr>
        <p:txBody>
          <a:bodyPr lIns="0" tIns="72000" r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2"/>
                </a:solidFill>
                <a:latin typeface="Equip Light" panose="02000503000000020004" pitchFamily="2" charset="0"/>
              </a:defRPr>
            </a:lvl1pPr>
          </a:lstStyle>
          <a:p>
            <a:pPr lvl="0"/>
            <a:r>
              <a:rPr lang="en-GB"/>
              <a:t>Based on the storage and processing technologies employed, it is possible to distinguish four distinct phases of IT development.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354F0F84-4C72-2B45-8421-67AF6C9767C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15198" y="4164116"/>
            <a:ext cx="2959200" cy="318924"/>
          </a:xfrm>
          <a:prstGeom prst="rect">
            <a:avLst/>
          </a:prstGeom>
        </p:spPr>
        <p:txBody>
          <a:bodyPr lIns="0" tIns="72000" r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tx2"/>
                </a:solidFill>
                <a:latin typeface="Equip Extended Medium" panose="02000603000000020004" pitchFamily="2" charset="0"/>
              </a:defRPr>
            </a:lvl1pPr>
          </a:lstStyle>
          <a:p>
            <a:pPr lvl="0"/>
            <a:r>
              <a:rPr lang="en-GB"/>
              <a:t>Edit this multiple lines option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B1EB0EF6-3E97-1C43-AEE5-CAFBB23247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50398" y="4668016"/>
            <a:ext cx="2959200" cy="857533"/>
          </a:xfrm>
          <a:prstGeom prst="rect">
            <a:avLst/>
          </a:prstGeom>
        </p:spPr>
        <p:txBody>
          <a:bodyPr lIns="0" tIns="72000" r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2"/>
                </a:solidFill>
                <a:latin typeface="Equip Light" panose="02000503000000020004" pitchFamily="2" charset="0"/>
              </a:defRPr>
            </a:lvl1pPr>
          </a:lstStyle>
          <a:p>
            <a:pPr lvl="0"/>
            <a:r>
              <a:rPr lang="en-GB"/>
              <a:t>Based on the storage and processing technologies employed, it is possible to distinguish four distinct phases of IT development.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D776AAEC-9BBF-4B43-8D9F-3E17E9636C7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50398" y="4164116"/>
            <a:ext cx="2959200" cy="318924"/>
          </a:xfrm>
          <a:prstGeom prst="rect">
            <a:avLst/>
          </a:prstGeom>
        </p:spPr>
        <p:txBody>
          <a:bodyPr lIns="0" tIns="72000" r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tx2"/>
                </a:solidFill>
                <a:latin typeface="Equip Extended Medium" panose="02000603000000020004" pitchFamily="2" charset="0"/>
              </a:defRPr>
            </a:lvl1pPr>
          </a:lstStyle>
          <a:p>
            <a:pPr lvl="0"/>
            <a:r>
              <a:rPr lang="en-GB"/>
              <a:t>Edit this multiple lines option title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7DC6060D-667D-C24D-A32A-F6C74E8CC0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398" y="481125"/>
            <a:ext cx="7524000" cy="734423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4000" b="1" i="0">
                <a:solidFill>
                  <a:schemeClr val="tx2"/>
                </a:solidFill>
                <a:latin typeface="Equip Extended Medium" panose="02000603000000020004" pitchFamily="2" charset="0"/>
              </a:defRPr>
            </a:lvl1pPr>
          </a:lstStyle>
          <a:p>
            <a:r>
              <a:rPr lang="en-GB"/>
              <a:t>Edit title</a:t>
            </a:r>
            <a:endParaRPr lang="en-PT"/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4403707B-0BC6-FA48-B11C-B3E36110D2B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6401" y="1265683"/>
            <a:ext cx="7200000" cy="365091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subtitle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D421D61-0121-B048-BD67-845AB0AE5D30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79500" y="2153985"/>
            <a:ext cx="2959100" cy="36000"/>
          </a:xfrm>
          <a:solidFill>
            <a:schemeClr val="tx1"/>
          </a:solidFill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27FD90B4-583B-4648-AE73-8D6897B1FB3A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615296" y="2153985"/>
            <a:ext cx="2959100" cy="36000"/>
          </a:xfrm>
          <a:solidFill>
            <a:schemeClr val="tx1"/>
          </a:solidFill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4AC68B1E-19E8-4F46-A74E-B8B7A6035D8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8150496" y="2153985"/>
            <a:ext cx="2959100" cy="36000"/>
          </a:xfrm>
          <a:solidFill>
            <a:schemeClr val="tx1"/>
          </a:solidFill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EEB1135B-614B-F245-8CFF-E34B033B22D6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079500" y="4040385"/>
            <a:ext cx="2959100" cy="36000"/>
          </a:xfrm>
          <a:solidFill>
            <a:schemeClr val="tx1"/>
          </a:solidFill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44" name="Picture Placeholder 3">
            <a:extLst>
              <a:ext uri="{FF2B5EF4-FFF2-40B4-BE49-F238E27FC236}">
                <a16:creationId xmlns:a16="http://schemas.microsoft.com/office/drawing/2014/main" id="{EB084D1E-909E-C840-933A-FB6C55B3C81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615296" y="4040385"/>
            <a:ext cx="2959100" cy="36000"/>
          </a:xfrm>
          <a:solidFill>
            <a:schemeClr val="tx1"/>
          </a:solidFill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45" name="Picture Placeholder 3">
            <a:extLst>
              <a:ext uri="{FF2B5EF4-FFF2-40B4-BE49-F238E27FC236}">
                <a16:creationId xmlns:a16="http://schemas.microsoft.com/office/drawing/2014/main" id="{FEA88560-1BD5-CB4A-B93C-3BBBFCD0D6D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8150496" y="4040385"/>
            <a:ext cx="2959100" cy="36000"/>
          </a:xfrm>
          <a:solidFill>
            <a:schemeClr val="tx1"/>
          </a:solidFill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E74519BD-0C1C-428A-AD95-AC517298EA6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6399" y="5876515"/>
            <a:ext cx="10862326" cy="498475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Footnote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C93665-797F-432F-AEE2-C0078D416A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79211" y="426821"/>
            <a:ext cx="852789" cy="63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7708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2_Content Grid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8AF0AA4A-3D78-AA42-9365-40DCCB5792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79998" y="2685361"/>
            <a:ext cx="4726800" cy="857533"/>
          </a:xfrm>
          <a:prstGeom prst="rect">
            <a:avLst/>
          </a:prstGeom>
        </p:spPr>
        <p:txBody>
          <a:bodyPr lIns="0" tIns="72000" r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2"/>
                </a:solidFill>
                <a:latin typeface="Equip Light" panose="02000503000000020004" pitchFamily="2" charset="0"/>
              </a:defRPr>
            </a:lvl1pPr>
          </a:lstStyle>
          <a:p>
            <a:pPr lvl="0"/>
            <a:r>
              <a:rPr lang="en-GB"/>
              <a:t>In this context, it is the current state of humanity's knowledge of how to combine resources to produce desired products, to solve problems, </a:t>
            </a:r>
            <a:r>
              <a:rPr lang="en-GB" err="1"/>
              <a:t>fulfill</a:t>
            </a:r>
            <a:r>
              <a:rPr lang="en-GB"/>
              <a:t> needs, or satisfy wants; it includes technical methods, skills, processes, techniques, tools and raw materials.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D0C16C5-C102-A243-B3AE-D3937AD81F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0000" y="2166382"/>
            <a:ext cx="4726800" cy="518979"/>
          </a:xfrm>
          <a:prstGeom prst="rect">
            <a:avLst/>
          </a:prstGeom>
        </p:spPr>
        <p:txBody>
          <a:bodyPr lIns="0" tIns="72000" r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tx2"/>
                </a:solidFill>
                <a:latin typeface="Equip Extended ExtraBold" panose="02000503000000020004" pitchFamily="2" charset="0"/>
              </a:defRPr>
            </a:lvl1pPr>
          </a:lstStyle>
          <a:p>
            <a:pPr lvl="0"/>
            <a:r>
              <a:rPr lang="en-GB"/>
              <a:t>The word "technology" can also be used to refer to a collection of techniques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6447C4D7-2853-B641-A290-0F4F1C54DAD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79996" y="4572424"/>
            <a:ext cx="4726800" cy="857533"/>
          </a:xfrm>
          <a:prstGeom prst="rect">
            <a:avLst/>
          </a:prstGeom>
        </p:spPr>
        <p:txBody>
          <a:bodyPr lIns="0" tIns="72000" r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2"/>
                </a:solidFill>
                <a:latin typeface="Equip Light" panose="02000503000000020004" pitchFamily="2" charset="0"/>
              </a:defRPr>
            </a:lvl1pPr>
          </a:lstStyle>
          <a:p>
            <a:pPr lvl="0"/>
            <a:r>
              <a:rPr lang="en-GB"/>
              <a:t>In this context, it is the current state of humanity's knowledge of how to combine resources to produce desired products, to solve problems, </a:t>
            </a:r>
            <a:r>
              <a:rPr lang="en-GB" err="1"/>
              <a:t>fulfill</a:t>
            </a:r>
            <a:r>
              <a:rPr lang="en-GB"/>
              <a:t> needs, or satisfy wants; it includes technical methods, skills, processes, techniques, tools and raw materials.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9EEEDB7B-6845-214B-9A0E-8494146A6E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79998" y="4053445"/>
            <a:ext cx="4726800" cy="518979"/>
          </a:xfrm>
          <a:prstGeom prst="rect">
            <a:avLst/>
          </a:prstGeom>
        </p:spPr>
        <p:txBody>
          <a:bodyPr lIns="0" tIns="72000" r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tx2"/>
                </a:solidFill>
                <a:latin typeface="Equip Extended ExtraBold" panose="02000503000000020004" pitchFamily="2" charset="0"/>
              </a:defRPr>
            </a:lvl1pPr>
          </a:lstStyle>
          <a:p>
            <a:pPr lvl="0"/>
            <a:r>
              <a:rPr lang="en-GB"/>
              <a:t>The word "technology" can also be used to refer to a collection of techniques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2C398D9-63EB-CF4A-9948-12B38BFB1B9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82796" y="2685361"/>
            <a:ext cx="4726800" cy="857533"/>
          </a:xfrm>
          <a:prstGeom prst="rect">
            <a:avLst/>
          </a:prstGeom>
        </p:spPr>
        <p:txBody>
          <a:bodyPr lIns="0" tIns="72000" r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2"/>
                </a:solidFill>
                <a:latin typeface="Equip Light" panose="02000503000000020004" pitchFamily="2" charset="0"/>
              </a:defRPr>
            </a:lvl1pPr>
          </a:lstStyle>
          <a:p>
            <a:pPr lvl="0"/>
            <a:r>
              <a:rPr lang="en-GB"/>
              <a:t>In this context, it is the current state of humanity's knowledge of how to combine resources to produce desired products, to solve problems, </a:t>
            </a:r>
            <a:r>
              <a:rPr lang="en-GB" err="1"/>
              <a:t>fulfill</a:t>
            </a:r>
            <a:r>
              <a:rPr lang="en-GB"/>
              <a:t> needs, or satisfy wants; it includes technical methods, skills, processes, techniques, tools and raw materials.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2694D55-9A3A-884B-BD19-2288DE1FADE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2798" y="2166382"/>
            <a:ext cx="4726800" cy="518979"/>
          </a:xfrm>
          <a:prstGeom prst="rect">
            <a:avLst/>
          </a:prstGeom>
        </p:spPr>
        <p:txBody>
          <a:bodyPr lIns="0" tIns="72000" r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tx2"/>
                </a:solidFill>
                <a:latin typeface="Equip Extended ExtraBold" panose="02000503000000020004" pitchFamily="2" charset="0"/>
              </a:defRPr>
            </a:lvl1pPr>
          </a:lstStyle>
          <a:p>
            <a:pPr lvl="0"/>
            <a:r>
              <a:rPr lang="en-GB"/>
              <a:t>The word "technology" can also be used to refer to a collection of techniques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F9B3C98A-B3B3-124C-9DE4-3316578ECE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2794" y="4572424"/>
            <a:ext cx="4726800" cy="857533"/>
          </a:xfrm>
          <a:prstGeom prst="rect">
            <a:avLst/>
          </a:prstGeom>
        </p:spPr>
        <p:txBody>
          <a:bodyPr lIns="0" tIns="72000" r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2"/>
                </a:solidFill>
                <a:latin typeface="Equip Light" panose="02000503000000020004" pitchFamily="2" charset="0"/>
              </a:defRPr>
            </a:lvl1pPr>
          </a:lstStyle>
          <a:p>
            <a:pPr lvl="0"/>
            <a:r>
              <a:rPr lang="en-GB"/>
              <a:t>In this context, it is the current state of humanity's knowledge of how to combine resources to produce desired products, to solve problems, </a:t>
            </a:r>
            <a:r>
              <a:rPr lang="en-GB" err="1"/>
              <a:t>fulfill</a:t>
            </a:r>
            <a:r>
              <a:rPr lang="en-GB"/>
              <a:t> needs, or satisfy wants; it includes technical methods, skills, processes, techniques, tools and raw materials.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748293B1-8961-5143-A89F-1AC3C960A34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82796" y="4053445"/>
            <a:ext cx="4726800" cy="518979"/>
          </a:xfrm>
          <a:prstGeom prst="rect">
            <a:avLst/>
          </a:prstGeom>
        </p:spPr>
        <p:txBody>
          <a:bodyPr lIns="0" tIns="72000" r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tx2"/>
                </a:solidFill>
                <a:latin typeface="Equip Extended ExtraBold" panose="02000503000000020004" pitchFamily="2" charset="0"/>
              </a:defRPr>
            </a:lvl1pPr>
          </a:lstStyle>
          <a:p>
            <a:pPr lvl="0"/>
            <a:r>
              <a:rPr lang="en-GB"/>
              <a:t>The word "technology" can also be used to refer to a collection of techniques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ACC2BB1-332C-3E41-A029-B76CD243CB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398" y="481125"/>
            <a:ext cx="7200000" cy="734423"/>
          </a:xfrm>
          <a:prstGeom prst="rect">
            <a:avLst/>
          </a:prstGeom>
        </p:spPr>
        <p:txBody>
          <a:bodyPr tIns="72000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4000" b="1" i="0">
                <a:solidFill>
                  <a:schemeClr val="tx2"/>
                </a:solidFill>
                <a:latin typeface="Equip Extended Medium" panose="02000603000000020004" pitchFamily="2" charset="0"/>
              </a:defRPr>
            </a:lvl1pPr>
          </a:lstStyle>
          <a:p>
            <a:r>
              <a:rPr lang="en-GB"/>
              <a:t>Edit title</a:t>
            </a:r>
            <a:endParaRPr lang="en-PT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7B82F30B-06B0-CD4E-B176-E73384D8D12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6401" y="1254930"/>
            <a:ext cx="7200000" cy="365091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subtitle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B7CFF10E-5B50-7E4C-83A3-C6B196A469E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79500" y="2038238"/>
            <a:ext cx="4726800" cy="36000"/>
          </a:xfrm>
          <a:solidFill>
            <a:schemeClr val="tx1"/>
          </a:solidFill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61F3BF72-97B1-194B-ADBF-55DDE817537D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382794" y="2038238"/>
            <a:ext cx="4726800" cy="36000"/>
          </a:xfrm>
          <a:solidFill>
            <a:schemeClr val="tx1"/>
          </a:solidFill>
        </p:spPr>
        <p:txBody>
          <a:bodyPr/>
          <a:lstStyle>
            <a:lvl1pPr marL="0" indent="0">
              <a:spcBef>
                <a:spcPts val="0"/>
              </a:spcBef>
              <a:buNone/>
              <a:defRPr b="1" i="0">
                <a:noFill/>
                <a:latin typeface="Equip Extended ExtraBold" panose="02000503000000020004" pitchFamily="2" charset="0"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7C32E413-8352-DE4A-BEBA-C3919EB498A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79500" y="3924638"/>
            <a:ext cx="4726800" cy="36000"/>
          </a:xfrm>
          <a:solidFill>
            <a:schemeClr val="tx1"/>
          </a:solidFill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7275B7B6-C981-9344-93D5-AA842ADF2D5D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382794" y="3924638"/>
            <a:ext cx="4726800" cy="36000"/>
          </a:xfrm>
          <a:solidFill>
            <a:schemeClr val="tx1"/>
          </a:solidFill>
        </p:spPr>
        <p:txBody>
          <a:bodyPr/>
          <a:lstStyle>
            <a:lvl1pPr marL="0" indent="0">
              <a:spcBef>
                <a:spcPts val="0"/>
              </a:spcBef>
              <a:buNone/>
              <a:defRPr b="1" i="0">
                <a:noFill/>
                <a:latin typeface="Equip Extended ExtraBold" panose="02000503000000020004" pitchFamily="2" charset="0"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7F324FF9-0426-43FC-BD70-30759FED7B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6399" y="5876515"/>
            <a:ext cx="10862326" cy="498475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Footnote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4D87B7-8047-1557-1AAB-3D4C04C714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79211" y="426821"/>
            <a:ext cx="852789" cy="63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685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_Info Table 3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D0C16C5-C102-A243-B3AE-D3937AD81F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94186" y="1921066"/>
            <a:ext cx="2570400" cy="834995"/>
          </a:xfrm>
          <a:prstGeom prst="rect">
            <a:avLst/>
          </a:prstGeom>
          <a:solidFill>
            <a:srgbClr val="D1F5EA"/>
          </a:solidFill>
        </p:spPr>
        <p:txBody>
          <a:bodyPr lIns="180000" tIns="180000" rIns="180000" bIns="144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 b="1" i="0">
                <a:solidFill>
                  <a:schemeClr val="tx2"/>
                </a:solidFill>
                <a:latin typeface="Equip Extended ExtraBold" panose="02000503000000020004" pitchFamily="2" charset="0"/>
              </a:defRPr>
            </a:lvl1pPr>
          </a:lstStyle>
          <a:p>
            <a:pPr lvl="0"/>
            <a:r>
              <a:rPr lang="en-GB"/>
              <a:t>The word "technology" can also be used to refer to a collection of techniques</a:t>
            </a:r>
          </a:p>
        </p:txBody>
      </p: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BBB37DEF-BE80-004C-A791-E44D6ED0CDA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2800" y="1886342"/>
            <a:ext cx="2570400" cy="461665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tx2"/>
                </a:solidFill>
                <a:latin typeface="Equip Extended Medium" panose="02000603000000020004" pitchFamily="2" charset="0"/>
              </a:defRPr>
            </a:lvl1pPr>
          </a:lstStyle>
          <a:p>
            <a:r>
              <a:rPr lang="en-GB"/>
              <a:t>Edit headline</a:t>
            </a:r>
            <a:endParaRPr lang="en-PT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01FD2405-E850-EC47-ABD7-20D650145DC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2215" y="2389815"/>
            <a:ext cx="2570400" cy="334313"/>
          </a:xfrm>
          <a:prstGeom prst="rect">
            <a:avLst/>
          </a:prstGeom>
        </p:spPr>
        <p:txBody>
          <a:bodyPr wrap="square" tIns="72000" numCol="1" spcCol="720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subtitle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0CF970B-D76A-D440-BA36-F064422743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94186" y="2756061"/>
            <a:ext cx="2570400" cy="2998800"/>
          </a:xfrm>
          <a:prstGeom prst="rect">
            <a:avLst/>
          </a:prstGeom>
          <a:solidFill>
            <a:srgbClr val="D1F5EA"/>
          </a:solidFill>
        </p:spPr>
        <p:txBody>
          <a:bodyPr lIns="180000" tIns="180000" rIns="180000" bIns="144000" anchor="t">
            <a:no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100" b="0" i="0">
                <a:solidFill>
                  <a:schemeClr val="tx2"/>
                </a:solidFill>
                <a:latin typeface="Equip Light" panose="02000503000000020004" pitchFamily="2" charset="0"/>
              </a:defRPr>
            </a:lvl1pPr>
          </a:lstStyle>
          <a:p>
            <a:pPr lvl="0"/>
            <a:r>
              <a:rPr lang="en-GB"/>
              <a:t>Option 1</a:t>
            </a:r>
          </a:p>
          <a:p>
            <a:pPr lvl="0"/>
            <a:r>
              <a:rPr lang="en-GB"/>
              <a:t>Option 2</a:t>
            </a:r>
          </a:p>
          <a:p>
            <a:pPr lvl="0"/>
            <a:r>
              <a:rPr lang="en-GB"/>
              <a:t>Option 3</a:t>
            </a:r>
          </a:p>
          <a:p>
            <a:pPr lvl="0"/>
            <a:r>
              <a:rPr lang="en-GB"/>
              <a:t>Option 4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0CEA904A-B014-3746-B053-76099188B5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08586" y="1921066"/>
            <a:ext cx="2570400" cy="834995"/>
          </a:xfrm>
          <a:prstGeom prst="rect">
            <a:avLst/>
          </a:prstGeom>
          <a:solidFill>
            <a:srgbClr val="EFF1F4"/>
          </a:solidFill>
        </p:spPr>
        <p:txBody>
          <a:bodyPr lIns="180000" tIns="180000" rIns="180000" bIns="144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 b="1" i="0">
                <a:solidFill>
                  <a:schemeClr val="bg2"/>
                </a:solidFill>
                <a:latin typeface="Equip Extended ExtraBold" panose="02000503000000020004" pitchFamily="2" charset="0"/>
              </a:defRPr>
            </a:lvl1pPr>
          </a:lstStyle>
          <a:p>
            <a:pPr lvl="0"/>
            <a:r>
              <a:rPr lang="en-GB"/>
              <a:t>The word "technology" can also be used to refer to a collection of techniques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679F772A-C55B-574E-9E34-F6F01DB230C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08586" y="2756061"/>
            <a:ext cx="2570400" cy="2998800"/>
          </a:xfrm>
          <a:prstGeom prst="rect">
            <a:avLst/>
          </a:prstGeom>
          <a:solidFill>
            <a:srgbClr val="EFF1F4"/>
          </a:solidFill>
        </p:spPr>
        <p:txBody>
          <a:bodyPr lIns="180000" tIns="180000" rIns="180000" bIns="144000" anchor="t">
            <a:no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buClr>
                <a:srgbClr val="8693A7"/>
              </a:buClr>
              <a:buFont typeface="Arial" panose="020B0604020202020204" pitchFamily="34" charset="0"/>
              <a:buChar char="•"/>
              <a:defRPr sz="1100" b="0" i="0">
                <a:solidFill>
                  <a:schemeClr val="bg2"/>
                </a:solidFill>
                <a:latin typeface="Equip Light" panose="02000503000000020004" pitchFamily="2" charset="0"/>
              </a:defRPr>
            </a:lvl1pPr>
          </a:lstStyle>
          <a:p>
            <a:pPr lvl="0"/>
            <a:r>
              <a:rPr lang="en-GB"/>
              <a:t>Option 1</a:t>
            </a:r>
          </a:p>
          <a:p>
            <a:pPr lvl="0"/>
            <a:r>
              <a:rPr lang="en-GB"/>
              <a:t>Option 2</a:t>
            </a:r>
          </a:p>
          <a:p>
            <a:pPr lvl="0"/>
            <a:r>
              <a:rPr lang="en-GB"/>
              <a:t>Option 3</a:t>
            </a:r>
          </a:p>
          <a:p>
            <a:pPr lvl="0"/>
            <a:r>
              <a:rPr lang="en-GB"/>
              <a:t>Option 4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C1047E55-6114-6A4D-811D-E749F327667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22986" y="1921066"/>
            <a:ext cx="2570400" cy="834995"/>
          </a:xfrm>
          <a:prstGeom prst="rect">
            <a:avLst/>
          </a:prstGeom>
          <a:solidFill>
            <a:srgbClr val="EFF1F4"/>
          </a:solidFill>
        </p:spPr>
        <p:txBody>
          <a:bodyPr lIns="180000" tIns="180000" rIns="180000" bIns="144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 b="1" i="0">
                <a:solidFill>
                  <a:schemeClr val="bg2"/>
                </a:solidFill>
                <a:latin typeface="Equip Extended ExtraBold" panose="02000503000000020004" pitchFamily="2" charset="0"/>
              </a:defRPr>
            </a:lvl1pPr>
          </a:lstStyle>
          <a:p>
            <a:pPr lvl="0"/>
            <a:r>
              <a:rPr lang="en-GB"/>
              <a:t>The word "technology" can also be used to refer to a collection of techniques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70CC261A-E3CD-8547-B4FB-51AE5DD6D40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922986" y="2756061"/>
            <a:ext cx="2570400" cy="2998800"/>
          </a:xfrm>
          <a:prstGeom prst="rect">
            <a:avLst/>
          </a:prstGeom>
          <a:solidFill>
            <a:srgbClr val="EFF1F4"/>
          </a:solidFill>
        </p:spPr>
        <p:txBody>
          <a:bodyPr lIns="180000" tIns="180000" rIns="180000" bIns="144000" anchor="t">
            <a:no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buClr>
                <a:srgbClr val="8693A7"/>
              </a:buClr>
              <a:buFont typeface="Arial" panose="020B0604020202020204" pitchFamily="34" charset="0"/>
              <a:buChar char="•"/>
              <a:defRPr sz="1100" b="0" i="0">
                <a:solidFill>
                  <a:schemeClr val="bg2"/>
                </a:solidFill>
                <a:latin typeface="Equip Light" panose="02000503000000020004" pitchFamily="2" charset="0"/>
              </a:defRPr>
            </a:lvl1pPr>
          </a:lstStyle>
          <a:p>
            <a:pPr lvl="0"/>
            <a:r>
              <a:rPr lang="en-GB"/>
              <a:t>Option 1</a:t>
            </a:r>
          </a:p>
          <a:p>
            <a:pPr lvl="0"/>
            <a:r>
              <a:rPr lang="en-GB"/>
              <a:t>Option 2</a:t>
            </a:r>
          </a:p>
          <a:p>
            <a:pPr lvl="0"/>
            <a:r>
              <a:rPr lang="en-GB"/>
              <a:t>Option 3</a:t>
            </a:r>
          </a:p>
          <a:p>
            <a:pPr lvl="0"/>
            <a:r>
              <a:rPr lang="en-GB"/>
              <a:t>Option 4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11B7837-FE26-4548-865D-6280427808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398" y="481125"/>
            <a:ext cx="7200000" cy="734423"/>
          </a:xfrm>
          <a:prstGeom prst="rect">
            <a:avLst/>
          </a:prstGeom>
        </p:spPr>
        <p:txBody>
          <a:bodyPr tIns="72000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4000" b="1" i="0">
                <a:solidFill>
                  <a:schemeClr val="tx2"/>
                </a:solidFill>
                <a:latin typeface="Equip Extended Medium" panose="02000603000000020004" pitchFamily="2" charset="0"/>
              </a:defRPr>
            </a:lvl1pPr>
          </a:lstStyle>
          <a:p>
            <a:r>
              <a:rPr lang="en-GB"/>
              <a:t>Edit title</a:t>
            </a:r>
            <a:endParaRPr lang="en-PT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C8B928B9-686C-7849-B277-36F4A8B6D99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6401" y="1262650"/>
            <a:ext cx="7200000" cy="365091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subtitle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E557678-5DDA-004C-90E3-6DAE794DB6AD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3494186" y="1886342"/>
            <a:ext cx="2570400" cy="36000"/>
          </a:xfrm>
          <a:solidFill>
            <a:schemeClr val="tx1"/>
          </a:solidFill>
        </p:spPr>
        <p:txBody>
          <a:bodyPr/>
          <a:lstStyle>
            <a:lvl1pPr marL="0" indent="0">
              <a:spcBef>
                <a:spcPts val="0"/>
              </a:spcBef>
              <a:buNone/>
              <a:defRPr b="1" i="0">
                <a:noFill/>
                <a:latin typeface="Equip Extended ExtraBold" panose="02000503000000020004" pitchFamily="2" charset="0"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F1C6D9D5-EFBD-CB42-906F-B6FD0714F850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208586" y="1886342"/>
            <a:ext cx="2570400" cy="36000"/>
          </a:xfrm>
          <a:solidFill>
            <a:schemeClr val="bg2"/>
          </a:solidFill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5BDEBBA4-ACDE-EB4B-9290-5F26AF8BDAE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922986" y="1886342"/>
            <a:ext cx="2570400" cy="36000"/>
          </a:xfrm>
          <a:solidFill>
            <a:schemeClr val="bg2"/>
          </a:solidFill>
        </p:spPr>
        <p:txBody>
          <a:bodyPr/>
          <a:lstStyle>
            <a:lvl1pPr marL="0" indent="0">
              <a:spcBef>
                <a:spcPts val="0"/>
              </a:spcBef>
              <a:buNone/>
              <a:defRPr b="1" i="0">
                <a:noFill/>
                <a:latin typeface="Equip Extended ExtraBold" panose="02000503000000020004" pitchFamily="2" charset="0"/>
              </a:defRPr>
            </a:lvl1pPr>
          </a:lstStyle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772558DE-71B2-40AF-BED9-2832AB7E85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94185" y="5876515"/>
            <a:ext cx="7994539" cy="498475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Footnote</a:t>
            </a:r>
          </a:p>
        </p:txBody>
      </p:sp>
      <p:pic>
        <p:nvPicPr>
          <p:cNvPr id="3" name="r1Artboard 2edsw.pdf">
            <a:extLst>
              <a:ext uri="{FF2B5EF4-FFF2-40B4-BE49-F238E27FC236}">
                <a16:creationId xmlns:a16="http://schemas.microsoft.com/office/drawing/2014/main" id="{EF84360E-AE30-69B2-2AD1-F4AF37837D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930" r="-2766"/>
          <a:stretch/>
        </p:blipFill>
        <p:spPr>
          <a:xfrm>
            <a:off x="0" y="4687747"/>
            <a:ext cx="3010395" cy="21702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D94D193-06D9-9ACF-5BA6-8E5ACE111F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979211" y="426821"/>
            <a:ext cx="852789" cy="63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6471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2_Compa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0714DED2-2161-5F44-92C1-5B14851F68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2215" y="2057895"/>
            <a:ext cx="4338000" cy="334313"/>
          </a:xfrm>
          <a:prstGeom prst="rect">
            <a:avLst/>
          </a:prstGeom>
        </p:spPr>
        <p:txBody>
          <a:bodyPr wrap="square" tIns="72000" numCol="1" spcCol="720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description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4C39B6E-C352-0F4E-82D0-14934531996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83068" y="1710384"/>
            <a:ext cx="3240000" cy="334313"/>
          </a:xfrm>
          <a:prstGeom prst="rect">
            <a:avLst/>
          </a:prstGeom>
        </p:spPr>
        <p:txBody>
          <a:bodyPr wrap="square" tIns="72000" numCol="1" spcCol="720000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description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2C3E78E0-393F-274D-86D6-1FA2571F061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679386" y="2153052"/>
            <a:ext cx="2934000" cy="792000"/>
          </a:xfrm>
          <a:prstGeom prst="rect">
            <a:avLst/>
          </a:prstGeom>
          <a:solidFill>
            <a:schemeClr val="accent4"/>
          </a:solidFill>
        </p:spPr>
        <p:txBody>
          <a:bodyPr wrap="square" tIns="72000" numCol="1" spcCol="72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i="0">
                <a:solidFill>
                  <a:schemeClr val="bg1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description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75B144BD-DF32-7446-A774-515B3F46C51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613386" y="2153052"/>
            <a:ext cx="2880000" cy="792000"/>
          </a:xfrm>
          <a:prstGeom prst="rect">
            <a:avLst/>
          </a:prstGeom>
          <a:solidFill>
            <a:srgbClr val="D1F5EA"/>
          </a:solidFill>
        </p:spPr>
        <p:txBody>
          <a:bodyPr wrap="square" tIns="72000" numCol="1" spcCol="72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description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AFEA1CF0-CF8B-7C45-98E1-BE94C243BDA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679385" y="3067456"/>
            <a:ext cx="2934000" cy="792000"/>
          </a:xfrm>
          <a:prstGeom prst="rect">
            <a:avLst/>
          </a:prstGeom>
          <a:solidFill>
            <a:srgbClr val="205465"/>
          </a:solidFill>
        </p:spPr>
        <p:txBody>
          <a:bodyPr wrap="square" tIns="72000" numCol="1" spcCol="72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i="0">
                <a:solidFill>
                  <a:schemeClr val="bg1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description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8CB68FB8-0491-0C48-A147-91A0B1C113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60800" y="3067456"/>
            <a:ext cx="2934000" cy="792000"/>
          </a:xfrm>
          <a:prstGeom prst="rect">
            <a:avLst/>
          </a:prstGeom>
          <a:solidFill>
            <a:srgbClr val="D1F5EA"/>
          </a:solidFill>
        </p:spPr>
        <p:txBody>
          <a:bodyPr wrap="square" tIns="72000" numCol="1" spcCol="72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description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0EA55065-BEA9-854D-96EA-0864C0EEAE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679385" y="3981860"/>
            <a:ext cx="2934000" cy="792000"/>
          </a:xfrm>
          <a:prstGeom prst="rect">
            <a:avLst/>
          </a:prstGeom>
          <a:solidFill>
            <a:srgbClr val="2D807B"/>
          </a:solidFill>
        </p:spPr>
        <p:txBody>
          <a:bodyPr wrap="square" tIns="72000" numCol="1" spcCol="72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i="0">
                <a:solidFill>
                  <a:schemeClr val="bg1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description</a:t>
            </a: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A0E99508-C6C5-AD41-BDF8-E368F4DD156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60800" y="3981860"/>
            <a:ext cx="2934000" cy="792000"/>
          </a:xfrm>
          <a:prstGeom prst="rect">
            <a:avLst/>
          </a:prstGeom>
          <a:solidFill>
            <a:srgbClr val="D1F5EA"/>
          </a:solidFill>
        </p:spPr>
        <p:txBody>
          <a:bodyPr wrap="square" tIns="72000" numCol="1" spcCol="72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description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48ABF11D-9DAF-5440-8B39-8A165F464FD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679385" y="4896264"/>
            <a:ext cx="2934000" cy="792000"/>
          </a:xfrm>
          <a:prstGeom prst="rect">
            <a:avLst/>
          </a:prstGeom>
          <a:solidFill>
            <a:srgbClr val="3AAB94"/>
          </a:solidFill>
        </p:spPr>
        <p:txBody>
          <a:bodyPr wrap="square" tIns="72000" numCol="1" spcCol="72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i="0">
                <a:solidFill>
                  <a:schemeClr val="bg1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description</a:t>
            </a:r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9677DE9D-2501-444A-9FCD-D4F0A339AC8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0800" y="4896264"/>
            <a:ext cx="2934000" cy="792000"/>
          </a:xfrm>
          <a:prstGeom prst="rect">
            <a:avLst/>
          </a:prstGeom>
          <a:solidFill>
            <a:srgbClr val="D1F5EA"/>
          </a:solidFill>
        </p:spPr>
        <p:txBody>
          <a:bodyPr wrap="square" tIns="72000" numCol="1" spcCol="72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description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C0356F5A-298E-1E4F-8A80-AEECD94E44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400" y="481125"/>
            <a:ext cx="8196668" cy="734423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4000" b="1" i="0">
                <a:solidFill>
                  <a:schemeClr val="tx2"/>
                </a:solidFill>
                <a:latin typeface="Equip Extended Medium" panose="02000603000000020004" pitchFamily="2" charset="0"/>
              </a:defRPr>
            </a:lvl1pPr>
          </a:lstStyle>
          <a:p>
            <a:r>
              <a:rPr lang="en-GB"/>
              <a:t>Edit title</a:t>
            </a:r>
            <a:endParaRPr lang="en-PT"/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67D5818A-2247-974B-9F65-E972B302B00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6401" y="1254603"/>
            <a:ext cx="4333814" cy="365091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subtitle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E27AFBE8-0396-9444-919D-54BF4ACA73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236800" y="2225052"/>
            <a:ext cx="648000" cy="643225"/>
          </a:xfrm>
          <a:prstGeom prst="ellipse">
            <a:avLst/>
          </a:prstGeom>
          <a:solidFill>
            <a:schemeClr val="accent4"/>
          </a:solidFill>
        </p:spPr>
        <p:txBody>
          <a:bodyPr wrap="none" tIns="72000" numCol="1" spcCol="720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 b="0" i="0">
                <a:solidFill>
                  <a:schemeClr val="bg1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Over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F61821AA-302A-9944-ACB0-C3BEEFF9561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36800" y="3140439"/>
            <a:ext cx="648000" cy="643225"/>
          </a:xfrm>
          <a:prstGeom prst="ellipse">
            <a:avLst/>
          </a:prstGeom>
          <a:solidFill>
            <a:schemeClr val="accent4"/>
          </a:solidFill>
        </p:spPr>
        <p:txBody>
          <a:bodyPr wrap="none" tIns="72000" numCol="1" spcCol="720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 b="0" i="0">
                <a:solidFill>
                  <a:schemeClr val="bg1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Over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A761C271-209A-CB4A-8CE6-9EC6EC5D5DA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236800" y="4056247"/>
            <a:ext cx="648000" cy="643225"/>
          </a:xfrm>
          <a:prstGeom prst="ellipse">
            <a:avLst/>
          </a:prstGeom>
          <a:solidFill>
            <a:schemeClr val="accent4"/>
          </a:solidFill>
        </p:spPr>
        <p:txBody>
          <a:bodyPr wrap="none" tIns="72000" numCol="1" spcCol="720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 b="0" i="0">
                <a:solidFill>
                  <a:schemeClr val="bg1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Over</a:t>
            </a:r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F3D16181-B31F-1245-8E9F-D5471F4CBD4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236800" y="4970651"/>
            <a:ext cx="648000" cy="643225"/>
          </a:xfrm>
          <a:prstGeom prst="ellipse">
            <a:avLst/>
          </a:prstGeom>
          <a:solidFill>
            <a:schemeClr val="accent4"/>
          </a:solidFill>
        </p:spPr>
        <p:txBody>
          <a:bodyPr wrap="none" tIns="72000" numCol="1" spcCol="720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 b="0" i="0">
                <a:solidFill>
                  <a:schemeClr val="bg1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Over</a:t>
            </a:r>
          </a:p>
        </p:txBody>
      </p:sp>
      <p:pic>
        <p:nvPicPr>
          <p:cNvPr id="2" name="r1Artboard 2edsw.pdf">
            <a:extLst>
              <a:ext uri="{FF2B5EF4-FFF2-40B4-BE49-F238E27FC236}">
                <a16:creationId xmlns:a16="http://schemas.microsoft.com/office/drawing/2014/main" id="{434A59D4-D006-0D02-6C41-F296E71CF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0539" r="-43336"/>
          <a:stretch/>
        </p:blipFill>
        <p:spPr>
          <a:xfrm>
            <a:off x="1" y="4201610"/>
            <a:ext cx="4534297" cy="2656389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AE58BBC7-CF1F-453F-9C1F-689F4BAB23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72405" y="5876515"/>
            <a:ext cx="8016320" cy="498475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Footnote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76252C-E95C-21CD-0D0E-C8DAA5D945F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979211" y="426821"/>
            <a:ext cx="852789" cy="63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391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1_Quotes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0D7FE3-C125-1038-C554-984FE29F647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00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8AF0AA4A-3D78-AA42-9365-40DCCB5792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43997" y="3927698"/>
            <a:ext cx="2797200" cy="303536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position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D0C16C5-C102-A243-B3AE-D3937AD81F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43997" y="3604264"/>
            <a:ext cx="2797200" cy="318924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tx1"/>
                </a:solidFill>
                <a:latin typeface="Equip Extended ExtraBold" panose="02000503000000020004" pitchFamily="2" charset="0"/>
              </a:defRPr>
            </a:lvl1pPr>
          </a:lstStyle>
          <a:p>
            <a:pPr lvl="0"/>
            <a:r>
              <a:rPr lang="en-GB"/>
              <a:t>Edit name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7C61D2-B01E-A14D-A3C4-B70E84D40EC0}"/>
              </a:ext>
            </a:extLst>
          </p:cNvPr>
          <p:cNvSpPr txBox="1"/>
          <p:nvPr userDrawn="1"/>
        </p:nvSpPr>
        <p:spPr>
          <a:xfrm>
            <a:off x="966780" y="1851038"/>
            <a:ext cx="64793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PT" sz="8000" b="1" i="0">
                <a:solidFill>
                  <a:schemeClr val="tx1"/>
                </a:solidFill>
                <a:latin typeface="Equip Extended ExtraBold" panose="02000503000000020004" pitchFamily="2" charset="0"/>
              </a:rPr>
              <a:t>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9D3518-BE06-3C4F-9B82-13D47749E849}"/>
              </a:ext>
            </a:extLst>
          </p:cNvPr>
          <p:cNvSpPr txBox="1"/>
          <p:nvPr userDrawn="1"/>
        </p:nvSpPr>
        <p:spPr>
          <a:xfrm>
            <a:off x="10602823" y="4897581"/>
            <a:ext cx="628698" cy="1323439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>
              <a:spcBef>
                <a:spcPts val="0"/>
              </a:spcBef>
            </a:pPr>
            <a:r>
              <a:rPr lang="en-PT" sz="8000" b="1" i="0">
                <a:solidFill>
                  <a:schemeClr val="tx1"/>
                </a:solidFill>
                <a:latin typeface="Equip Extended ExtraBold" panose="02000503000000020004" pitchFamily="2" charset="0"/>
              </a:rPr>
              <a:t>”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C1B2D925-6381-9A47-8EBA-795195C8ABB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43998" y="2370389"/>
            <a:ext cx="3862800" cy="980644"/>
          </a:xfrm>
          <a:prstGeom prst="rect">
            <a:avLst/>
          </a:prstGeom>
        </p:spPr>
        <p:txBody>
          <a:bodyPr wrap="square" tIns="72000" anchor="b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i="1">
                <a:solidFill>
                  <a:schemeClr val="bg1"/>
                </a:solidFill>
                <a:latin typeface="Equip Extended Light" panose="02000503000000020004" pitchFamily="2" charset="77"/>
              </a:defRPr>
            </a:lvl1pPr>
          </a:lstStyle>
          <a:p>
            <a:pPr lvl="0"/>
            <a:r>
              <a:rPr lang="en-GB"/>
              <a:t>Nagarro behaves like a start-up,  ready for anything, very result  oriented and not dwindling until  we as a customer have gotten  what we want. </a:t>
            </a:r>
          </a:p>
        </p:txBody>
      </p:sp>
      <p:sp>
        <p:nvSpPr>
          <p:cNvPr id="22" name="Image">
            <a:extLst>
              <a:ext uri="{FF2B5EF4-FFF2-40B4-BE49-F238E27FC236}">
                <a16:creationId xmlns:a16="http://schemas.microsoft.com/office/drawing/2014/main" id="{822A80EC-B1B0-3442-829C-CAFABB882D10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>
          <a:xfrm>
            <a:off x="5028407" y="3499475"/>
            <a:ext cx="792000" cy="792000"/>
          </a:xfrm>
          <a:prstGeom prst="ellipse">
            <a:avLst/>
          </a:prstGeom>
          <a:effectLst>
            <a:softEdge rad="0"/>
          </a:effectLst>
        </p:spPr>
        <p:txBody>
          <a:bodyPr lIns="91439" tIns="45719" rIns="91439" bIns="45719">
            <a:noAutofit/>
          </a:bodyPr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8355F0FD-0400-F544-A20A-FFD2420BD67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71592" y="4352737"/>
            <a:ext cx="2797200" cy="303536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position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CEE37377-A5FF-9646-B596-C7E6C7268FE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71592" y="4029303"/>
            <a:ext cx="2797200" cy="318924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tx1"/>
                </a:solidFill>
                <a:latin typeface="Equip Extended ExtraBold" panose="02000503000000020004" pitchFamily="2" charset="0"/>
              </a:defRPr>
            </a:lvl1pPr>
          </a:lstStyle>
          <a:p>
            <a:pPr lvl="0"/>
            <a:r>
              <a:rPr lang="en-GB"/>
              <a:t>Edit name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D30342F4-2876-3240-A7F5-9346EEB55FF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71593" y="2795428"/>
            <a:ext cx="3862800" cy="980644"/>
          </a:xfrm>
          <a:prstGeom prst="rect">
            <a:avLst/>
          </a:prstGeom>
        </p:spPr>
        <p:txBody>
          <a:bodyPr wrap="square" tIns="72000" anchor="b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i="1">
                <a:solidFill>
                  <a:schemeClr val="bg1"/>
                </a:solidFill>
                <a:latin typeface="Equip Extended Light" panose="02000503000000020004" pitchFamily="2" charset="77"/>
              </a:defRPr>
            </a:lvl1pPr>
          </a:lstStyle>
          <a:p>
            <a:pPr lvl="0"/>
            <a:r>
              <a:rPr lang="en-GB"/>
              <a:t>Nagarro behaves like a start-up,  ready for anything, very result  oriented and not dwindling until  we as a customer have gotten  what we want. </a:t>
            </a:r>
          </a:p>
        </p:txBody>
      </p:sp>
      <p:sp>
        <p:nvSpPr>
          <p:cNvPr id="33" name="Image">
            <a:extLst>
              <a:ext uri="{FF2B5EF4-FFF2-40B4-BE49-F238E27FC236}">
                <a16:creationId xmlns:a16="http://schemas.microsoft.com/office/drawing/2014/main" id="{A8684A1C-A560-DE49-AD50-647BDB254A86}"/>
              </a:ext>
            </a:extLst>
          </p:cNvPr>
          <p:cNvSpPr>
            <a:spLocks noGrp="1" noChangeAspect="1"/>
          </p:cNvSpPr>
          <p:nvPr>
            <p:ph type="pic" sz="quarter" idx="38"/>
          </p:nvPr>
        </p:nvSpPr>
        <p:spPr>
          <a:xfrm>
            <a:off x="9456002" y="3924514"/>
            <a:ext cx="792000" cy="792000"/>
          </a:xfrm>
          <a:prstGeom prst="ellipse">
            <a:avLst/>
          </a:prstGeom>
          <a:effectLst>
            <a:softEdge rad="0"/>
          </a:effectLst>
        </p:spPr>
        <p:txBody>
          <a:bodyPr lIns="91439" tIns="45719" rIns="91439" bIns="45719">
            <a:noAutofit/>
          </a:bodyPr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72889E0-E7E5-E147-843C-BE83DEDDF9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399" y="481125"/>
            <a:ext cx="7556902" cy="734423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4000" b="1" i="0">
                <a:solidFill>
                  <a:schemeClr val="bg1"/>
                </a:solidFill>
                <a:latin typeface="Equip Extended Medium" panose="02000603000000020004" pitchFamily="2" charset="0"/>
              </a:defRPr>
            </a:lvl1pPr>
          </a:lstStyle>
          <a:p>
            <a:r>
              <a:rPr lang="en-GB"/>
              <a:t>Edit title</a:t>
            </a:r>
            <a:endParaRPr lang="en-PT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191DEFED-AA81-4D42-88DF-A4B7EFBEDCB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6401" y="1276782"/>
            <a:ext cx="5065200" cy="365091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i="0">
                <a:solidFill>
                  <a:schemeClr val="bg1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subtitle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20A6E3E-99C1-41A7-AE9D-48E132545F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6399" y="5876515"/>
            <a:ext cx="10862326" cy="498475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bg1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Footnote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ADAD38-AAA5-5748-E785-D489ED004A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79211" y="426821"/>
            <a:ext cx="852789" cy="63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683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_Section Big Titl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587F50A-9806-24DA-240C-1F9E9DB37F4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b="1" i="0">
              <a:latin typeface="Equip Extended ExtraBold" panose="02000503000000020004" pitchFamily="2" charset="0"/>
            </a:endParaRP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ADE9F74-B5D2-0849-8C82-52533EDDA7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386" y="5876515"/>
            <a:ext cx="4429571" cy="498475"/>
          </a:xfrm>
        </p:spPr>
        <p:txBody>
          <a:bodyPr anchor="ctr">
            <a:noAutofit/>
          </a:bodyPr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Footnote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94E7F7-F58F-824F-9C78-70D60E6E04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247" y="2665303"/>
            <a:ext cx="9767782" cy="769441"/>
          </a:xfrm>
          <a:prstGeom prst="rect">
            <a:avLst/>
          </a:prstGeom>
        </p:spPr>
        <p:txBody>
          <a:bodyPr lIns="72000" anchor="b">
            <a:sp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Equip Extended ExtraBold" panose="02000503000000020004" pitchFamily="2" charset="0"/>
              </a:defRPr>
            </a:lvl1pPr>
          </a:lstStyle>
          <a:p>
            <a:r>
              <a:rPr lang="en-GB"/>
              <a:t>Edit section title</a:t>
            </a:r>
            <a:endParaRPr lang="en-PT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8CE6A59-6A7F-4940-BAB6-1C91D2507F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386" y="3522088"/>
            <a:ext cx="9767782" cy="462998"/>
          </a:xfrm>
        </p:spPr>
        <p:txBody>
          <a:bodyPr tIns="108000" anchor="t">
            <a:spAutoFit/>
          </a:bodyPr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description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115A52-CCD1-3174-4061-30C9EF9184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9485" y="194011"/>
            <a:ext cx="2205244" cy="1103357"/>
          </a:xfrm>
          <a:prstGeom prst="rect">
            <a:avLst/>
          </a:prstGeom>
        </p:spPr>
      </p:pic>
      <p:pic>
        <p:nvPicPr>
          <p:cNvPr id="4" name="Picture 3" descr="A green infinity symbol on a black background&#10;&#10;Description automatically generated">
            <a:extLst>
              <a:ext uri="{FF2B5EF4-FFF2-40B4-BE49-F238E27FC236}">
                <a16:creationId xmlns:a16="http://schemas.microsoft.com/office/drawing/2014/main" id="{D5C1CD79-5DF4-37FE-1E8E-812B0E36F3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379494" y="930442"/>
            <a:ext cx="7812505" cy="592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44520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1_Quotes 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8AF0AA4A-3D78-AA42-9365-40DCCB5792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43997" y="3927698"/>
            <a:ext cx="2797200" cy="303536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position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D0C16C5-C102-A243-B3AE-D3937AD81F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43997" y="3604264"/>
            <a:ext cx="2797200" cy="318924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tx1"/>
                </a:solidFill>
                <a:latin typeface="Equip Extended ExtraBold" panose="02000503000000020004" pitchFamily="2" charset="0"/>
              </a:defRPr>
            </a:lvl1pPr>
          </a:lstStyle>
          <a:p>
            <a:pPr lvl="0"/>
            <a:r>
              <a:rPr lang="en-GB"/>
              <a:t>Edit name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7C61D2-B01E-A14D-A3C4-B70E84D40EC0}"/>
              </a:ext>
            </a:extLst>
          </p:cNvPr>
          <p:cNvSpPr txBox="1"/>
          <p:nvPr userDrawn="1"/>
        </p:nvSpPr>
        <p:spPr>
          <a:xfrm>
            <a:off x="966780" y="1851038"/>
            <a:ext cx="64793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PT" sz="8000" b="1" i="0">
                <a:solidFill>
                  <a:schemeClr val="tx1"/>
                </a:solidFill>
                <a:latin typeface="Equip Extended ExtraBold" panose="02000503000000020004" pitchFamily="2" charset="0"/>
              </a:rPr>
              <a:t>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9D3518-BE06-3C4F-9B82-13D47749E849}"/>
              </a:ext>
            </a:extLst>
          </p:cNvPr>
          <p:cNvSpPr txBox="1"/>
          <p:nvPr userDrawn="1"/>
        </p:nvSpPr>
        <p:spPr>
          <a:xfrm>
            <a:off x="10602823" y="4897581"/>
            <a:ext cx="628698" cy="1323439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>
              <a:spcBef>
                <a:spcPts val="0"/>
              </a:spcBef>
            </a:pPr>
            <a:r>
              <a:rPr lang="en-PT" sz="8000" b="1" i="0">
                <a:solidFill>
                  <a:schemeClr val="tx1"/>
                </a:solidFill>
                <a:latin typeface="Equip Extended ExtraBold" panose="02000503000000020004" pitchFamily="2" charset="0"/>
              </a:rPr>
              <a:t>”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C1B2D925-6381-9A47-8EBA-795195C8ABB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43998" y="2370389"/>
            <a:ext cx="3862800" cy="980644"/>
          </a:xfrm>
          <a:prstGeom prst="rect">
            <a:avLst/>
          </a:prstGeom>
        </p:spPr>
        <p:txBody>
          <a:bodyPr wrap="square" tIns="72000" anchor="b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i="1">
                <a:solidFill>
                  <a:schemeClr val="bg1"/>
                </a:solidFill>
                <a:latin typeface="Equip Extended Light" panose="02000503000000020004" pitchFamily="2" charset="77"/>
              </a:defRPr>
            </a:lvl1pPr>
          </a:lstStyle>
          <a:p>
            <a:pPr lvl="0"/>
            <a:r>
              <a:rPr lang="en-GB"/>
              <a:t>Nagarro behaves like a start-up,  ready for anything, very result  oriented and not dwindling until  we as a customer have gotten  what we want. </a:t>
            </a:r>
          </a:p>
        </p:txBody>
      </p:sp>
      <p:sp>
        <p:nvSpPr>
          <p:cNvPr id="22" name="Image">
            <a:extLst>
              <a:ext uri="{FF2B5EF4-FFF2-40B4-BE49-F238E27FC236}">
                <a16:creationId xmlns:a16="http://schemas.microsoft.com/office/drawing/2014/main" id="{822A80EC-B1B0-3442-829C-CAFABB882D10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>
          <a:xfrm>
            <a:off x="5028407" y="3499475"/>
            <a:ext cx="792000" cy="792000"/>
          </a:xfrm>
          <a:prstGeom prst="ellipse">
            <a:avLst/>
          </a:prstGeom>
          <a:effectLst>
            <a:softEdge rad="0"/>
          </a:effectLst>
        </p:spPr>
        <p:txBody>
          <a:bodyPr lIns="91439" tIns="45719" rIns="91439" bIns="45719">
            <a:noAutofit/>
          </a:bodyPr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8355F0FD-0400-F544-A20A-FFD2420BD67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71592" y="4352737"/>
            <a:ext cx="2797200" cy="303536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position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CEE37377-A5FF-9646-B596-C7E6C7268FE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71592" y="4029303"/>
            <a:ext cx="2797200" cy="318924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chemeClr val="tx1"/>
                </a:solidFill>
                <a:latin typeface="Equip Extended ExtraBold" panose="02000503000000020004" pitchFamily="2" charset="0"/>
              </a:defRPr>
            </a:lvl1pPr>
          </a:lstStyle>
          <a:p>
            <a:pPr lvl="0"/>
            <a:r>
              <a:rPr lang="en-GB"/>
              <a:t>Edit name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D30342F4-2876-3240-A7F5-9346EEB55FF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71593" y="2795428"/>
            <a:ext cx="3862800" cy="980644"/>
          </a:xfrm>
          <a:prstGeom prst="rect">
            <a:avLst/>
          </a:prstGeom>
        </p:spPr>
        <p:txBody>
          <a:bodyPr wrap="square" tIns="72000" anchor="b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i="1">
                <a:solidFill>
                  <a:schemeClr val="bg1"/>
                </a:solidFill>
                <a:latin typeface="Equip Extended Light" panose="02000503000000020004" pitchFamily="2" charset="77"/>
              </a:defRPr>
            </a:lvl1pPr>
          </a:lstStyle>
          <a:p>
            <a:pPr lvl="0"/>
            <a:r>
              <a:rPr lang="en-GB"/>
              <a:t>Nagarro behaves like a start-up,  ready for anything, very result  oriented and not dwindling until  we as a customer have gotten  what we want. </a:t>
            </a:r>
          </a:p>
        </p:txBody>
      </p:sp>
      <p:sp>
        <p:nvSpPr>
          <p:cNvPr id="33" name="Image">
            <a:extLst>
              <a:ext uri="{FF2B5EF4-FFF2-40B4-BE49-F238E27FC236}">
                <a16:creationId xmlns:a16="http://schemas.microsoft.com/office/drawing/2014/main" id="{A8684A1C-A560-DE49-AD50-647BDB254A86}"/>
              </a:ext>
            </a:extLst>
          </p:cNvPr>
          <p:cNvSpPr>
            <a:spLocks noGrp="1" noChangeAspect="1"/>
          </p:cNvSpPr>
          <p:nvPr>
            <p:ph type="pic" sz="quarter" idx="38"/>
          </p:nvPr>
        </p:nvSpPr>
        <p:spPr>
          <a:xfrm>
            <a:off x="9456002" y="3924514"/>
            <a:ext cx="792000" cy="792000"/>
          </a:xfrm>
          <a:prstGeom prst="ellipse">
            <a:avLst/>
          </a:prstGeom>
          <a:effectLst>
            <a:softEdge rad="0"/>
          </a:effectLst>
        </p:spPr>
        <p:txBody>
          <a:bodyPr lIns="91439" tIns="45719" rIns="91439" bIns="45719">
            <a:noAutofit/>
          </a:bodyPr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72889E0-E7E5-E147-843C-BE83DEDDF9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399" y="481125"/>
            <a:ext cx="7556902" cy="734423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4000" b="1" i="0">
                <a:solidFill>
                  <a:schemeClr val="bg1"/>
                </a:solidFill>
                <a:latin typeface="Equip Extended Medium" panose="02000603000000020004" pitchFamily="2" charset="0"/>
              </a:defRPr>
            </a:lvl1pPr>
          </a:lstStyle>
          <a:p>
            <a:r>
              <a:rPr lang="en-GB"/>
              <a:t>Edit title</a:t>
            </a:r>
            <a:endParaRPr lang="en-PT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191DEFED-AA81-4D42-88DF-A4B7EFBEDCB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6401" y="1276782"/>
            <a:ext cx="5065200" cy="365091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i="0">
                <a:solidFill>
                  <a:schemeClr val="bg1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subtitle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20A6E3E-99C1-41A7-AE9D-48E132545F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41853" y="5876515"/>
            <a:ext cx="7946872" cy="498475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bg1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Footnote</a:t>
            </a:r>
          </a:p>
        </p:txBody>
      </p:sp>
      <p:pic>
        <p:nvPicPr>
          <p:cNvPr id="4" name="r1Artboard 2edsw.pdf">
            <a:extLst>
              <a:ext uri="{FF2B5EF4-FFF2-40B4-BE49-F238E27FC236}">
                <a16:creationId xmlns:a16="http://schemas.microsoft.com/office/drawing/2014/main" id="{3155A81D-E8A4-F0B4-E7B5-1770C1435E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4978"/>
          <a:stretch/>
        </p:blipFill>
        <p:spPr>
          <a:xfrm>
            <a:off x="284474" y="4189672"/>
            <a:ext cx="2668328" cy="26683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A04EDA4-2B78-5D60-F1CB-24641A750F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979211" y="426821"/>
            <a:ext cx="852789" cy="63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458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3_Info Quotes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A87CDB-10A3-0E42-8920-0747E24E9DEE}"/>
              </a:ext>
            </a:extLst>
          </p:cNvPr>
          <p:cNvSpPr/>
          <p:nvPr userDrawn="1"/>
        </p:nvSpPr>
        <p:spPr>
          <a:xfrm>
            <a:off x="5691598" y="0"/>
            <a:ext cx="650040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8AF0AA4A-3D78-AA42-9365-40DCCB5792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10399" y="3093718"/>
            <a:ext cx="2797200" cy="288147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 b="0" i="0">
                <a:solidFill>
                  <a:schemeClr val="bg1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position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D0C16C5-C102-A243-B3AE-D3937AD81F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0399" y="2770284"/>
            <a:ext cx="2797200" cy="303536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i="0">
                <a:solidFill>
                  <a:schemeClr val="tx1"/>
                </a:solidFill>
                <a:latin typeface="Equip Extended" panose="02000503030000020004" pitchFamily="2" charset="77"/>
              </a:defRPr>
            </a:lvl1pPr>
          </a:lstStyle>
          <a:p>
            <a:pPr lvl="0"/>
            <a:r>
              <a:rPr lang="en-GB"/>
              <a:t>Edit name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7C61D2-B01E-A14D-A3C4-B70E84D40EC0}"/>
              </a:ext>
            </a:extLst>
          </p:cNvPr>
          <p:cNvSpPr txBox="1"/>
          <p:nvPr userDrawn="1"/>
        </p:nvSpPr>
        <p:spPr>
          <a:xfrm>
            <a:off x="6333156" y="1050054"/>
            <a:ext cx="64793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PT" sz="8000" b="1" i="0">
                <a:solidFill>
                  <a:schemeClr val="tx1"/>
                </a:solidFill>
                <a:latin typeface="Equip Extended ExtraBold" panose="02000503000000020004" pitchFamily="2" charset="0"/>
              </a:rPr>
              <a:t>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9D3518-BE06-3C4F-9B82-13D47749E849}"/>
              </a:ext>
            </a:extLst>
          </p:cNvPr>
          <p:cNvSpPr txBox="1"/>
          <p:nvPr userDrawn="1"/>
        </p:nvSpPr>
        <p:spPr>
          <a:xfrm>
            <a:off x="10925052" y="5534561"/>
            <a:ext cx="628698" cy="1323439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>
              <a:spcBef>
                <a:spcPts val="0"/>
              </a:spcBef>
            </a:pPr>
            <a:r>
              <a:rPr lang="en-PT" sz="8000" b="1" i="0">
                <a:solidFill>
                  <a:schemeClr val="tx1"/>
                </a:solidFill>
                <a:latin typeface="Equip Extended ExtraBold" panose="02000503000000020004" pitchFamily="2" charset="0"/>
              </a:rPr>
              <a:t>”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C1B2D925-6381-9A47-8EBA-795195C8ABB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010400" y="1711774"/>
            <a:ext cx="3862800" cy="857533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1">
                <a:solidFill>
                  <a:schemeClr val="bg1"/>
                </a:solidFill>
                <a:latin typeface="Equip Extended Light" panose="02000503000000020004" pitchFamily="2" charset="77"/>
              </a:defRPr>
            </a:lvl1pPr>
          </a:lstStyle>
          <a:p>
            <a:pPr lvl="0"/>
            <a:r>
              <a:rPr lang="en-GB"/>
              <a:t>Nagarro behaves like a start-up,  ready for anything, very result  oriented and not dwindling until  we as a customer have gotten  what we want. </a:t>
            </a:r>
          </a:p>
        </p:txBody>
      </p:sp>
      <p:sp>
        <p:nvSpPr>
          <p:cNvPr id="22" name="Image">
            <a:extLst>
              <a:ext uri="{FF2B5EF4-FFF2-40B4-BE49-F238E27FC236}">
                <a16:creationId xmlns:a16="http://schemas.microsoft.com/office/drawing/2014/main" id="{822A80EC-B1B0-3442-829C-CAFABB882D10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>
          <a:xfrm>
            <a:off x="10094809" y="2665495"/>
            <a:ext cx="792000" cy="792000"/>
          </a:xfrm>
          <a:prstGeom prst="ellipse">
            <a:avLst/>
          </a:prstGeom>
          <a:effectLst>
            <a:softEdge rad="0"/>
          </a:effectLst>
        </p:spPr>
        <p:txBody>
          <a:bodyPr lIns="91439" tIns="45719" rIns="91439" bIns="45719">
            <a:noAutofit/>
          </a:bodyPr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8355F0FD-0400-F544-A20A-FFD2420BD67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10399" y="5285741"/>
            <a:ext cx="2797200" cy="288147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 b="0" i="0">
                <a:solidFill>
                  <a:schemeClr val="bg1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position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CEE37377-A5FF-9646-B596-C7E6C7268FE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010399" y="4962307"/>
            <a:ext cx="2797200" cy="303536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i="0">
                <a:solidFill>
                  <a:schemeClr val="tx1"/>
                </a:solidFill>
                <a:latin typeface="Equip Extended" panose="02000503030000020004" pitchFamily="2" charset="77"/>
              </a:defRPr>
            </a:lvl1pPr>
          </a:lstStyle>
          <a:p>
            <a:pPr lvl="0"/>
            <a:r>
              <a:rPr lang="en-GB"/>
              <a:t>Edit name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D30342F4-2876-3240-A7F5-9346EEB55FF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010400" y="3903797"/>
            <a:ext cx="3862800" cy="857533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1">
                <a:solidFill>
                  <a:schemeClr val="bg1"/>
                </a:solidFill>
                <a:latin typeface="Equip Extended Light" panose="02000503000000020004" pitchFamily="2" charset="77"/>
              </a:defRPr>
            </a:lvl1pPr>
          </a:lstStyle>
          <a:p>
            <a:pPr lvl="0"/>
            <a:r>
              <a:rPr lang="en-GB"/>
              <a:t>Nagarro behaves like a start-up,  ready for anything, very result  oriented and not dwindling until  we as a customer have gotten  what we want. </a:t>
            </a:r>
          </a:p>
        </p:txBody>
      </p:sp>
      <p:sp>
        <p:nvSpPr>
          <p:cNvPr id="33" name="Image">
            <a:extLst>
              <a:ext uri="{FF2B5EF4-FFF2-40B4-BE49-F238E27FC236}">
                <a16:creationId xmlns:a16="http://schemas.microsoft.com/office/drawing/2014/main" id="{A8684A1C-A560-DE49-AD50-647BDB254A86}"/>
              </a:ext>
            </a:extLst>
          </p:cNvPr>
          <p:cNvSpPr>
            <a:spLocks noGrp="1" noChangeAspect="1"/>
          </p:cNvSpPr>
          <p:nvPr>
            <p:ph type="pic" sz="quarter" idx="38"/>
          </p:nvPr>
        </p:nvSpPr>
        <p:spPr>
          <a:xfrm>
            <a:off x="10094809" y="4857518"/>
            <a:ext cx="792000" cy="792000"/>
          </a:xfrm>
          <a:prstGeom prst="ellipse">
            <a:avLst/>
          </a:prstGeom>
          <a:effectLst>
            <a:softEdge rad="0"/>
          </a:effectLst>
        </p:spPr>
        <p:txBody>
          <a:bodyPr lIns="91439" tIns="45719" rIns="91439" bIns="45719">
            <a:noAutofit/>
          </a:bodyPr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4E74E73-E5E9-9A4B-B770-38AF5E5DD2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385" y="5876515"/>
            <a:ext cx="4332213" cy="498475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Footnote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687D0E9D-AC0E-0C40-84D7-30F7F044763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6400" y="2118508"/>
            <a:ext cx="4332213" cy="3652656"/>
          </a:xfrm>
        </p:spPr>
        <p:txBody>
          <a:bodyPr/>
          <a:lstStyle>
            <a:lvl1pPr>
              <a:spcBef>
                <a:spcPts val="0"/>
              </a:spcBef>
              <a:defRPr b="0" i="0">
                <a:solidFill>
                  <a:schemeClr val="tx2"/>
                </a:solidFill>
                <a:latin typeface="Equip" panose="02000503030000020004" pitchFamily="2" charset="0"/>
              </a:defRPr>
            </a:lvl1pPr>
            <a:lvl2pPr>
              <a:spcBef>
                <a:spcPts val="0"/>
              </a:spcBef>
              <a:defRPr b="0" i="0">
                <a:solidFill>
                  <a:schemeClr val="tx2"/>
                </a:solidFill>
                <a:latin typeface="Equip" panose="02000503030000020004" pitchFamily="2" charset="0"/>
              </a:defRPr>
            </a:lvl2pPr>
            <a:lvl3pPr>
              <a:spcBef>
                <a:spcPts val="0"/>
              </a:spcBef>
              <a:defRPr b="0" i="0">
                <a:solidFill>
                  <a:schemeClr val="tx2"/>
                </a:solidFill>
                <a:latin typeface="Equip" panose="02000503030000020004" pitchFamily="2" charset="0"/>
              </a:defRPr>
            </a:lvl3pPr>
            <a:lvl4pPr>
              <a:spcBef>
                <a:spcPts val="0"/>
              </a:spcBef>
              <a:defRPr b="0" i="0">
                <a:solidFill>
                  <a:schemeClr val="tx2"/>
                </a:solidFill>
                <a:latin typeface="Equip" panose="02000503030000020004" pitchFamily="2" charset="0"/>
              </a:defRPr>
            </a:lvl4pPr>
            <a:lvl5pPr>
              <a:spcBef>
                <a:spcPts val="0"/>
              </a:spcBef>
              <a:defRPr b="0" i="0">
                <a:solidFill>
                  <a:schemeClr val="tx2"/>
                </a:solidFill>
                <a:latin typeface="Equip" panose="0200050303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T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70F09E0D-5EBD-9240-BAA8-80440A6FA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400" y="481125"/>
            <a:ext cx="4332212" cy="734423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4000" b="1" i="0">
                <a:solidFill>
                  <a:schemeClr val="tx2"/>
                </a:solidFill>
                <a:latin typeface="Equip Extended Medium" panose="02000603000000020004" pitchFamily="2" charset="0"/>
              </a:defRPr>
            </a:lvl1pPr>
          </a:lstStyle>
          <a:p>
            <a:r>
              <a:rPr lang="en-GB"/>
              <a:t>Edit title</a:t>
            </a:r>
            <a:endParaRPr lang="en-PT"/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CEAD30E0-4523-D945-A80B-BD0036983D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6401" y="1260748"/>
            <a:ext cx="4332211" cy="365091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subtitle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2BF282-7112-38FD-7027-BB83CDD8FE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79211" y="426821"/>
            <a:ext cx="852789" cy="63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7679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3_Info Quotes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1404C2-1435-9EBC-81F4-5EC82D16759D}"/>
              </a:ext>
            </a:extLst>
          </p:cNvPr>
          <p:cNvSpPr/>
          <p:nvPr userDrawn="1"/>
        </p:nvSpPr>
        <p:spPr>
          <a:xfrm>
            <a:off x="5691598" y="0"/>
            <a:ext cx="650040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8AF0AA4A-3D78-AA42-9365-40DCCB5792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10399" y="3093718"/>
            <a:ext cx="2797200" cy="288147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 b="0" i="0">
                <a:solidFill>
                  <a:schemeClr val="bg1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position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D0C16C5-C102-A243-B3AE-D3937AD81F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0399" y="2770284"/>
            <a:ext cx="2797200" cy="303536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i="0">
                <a:solidFill>
                  <a:schemeClr val="tx1"/>
                </a:solidFill>
                <a:latin typeface="Equip Extended" panose="02000503030000020004" pitchFamily="2" charset="77"/>
              </a:defRPr>
            </a:lvl1pPr>
          </a:lstStyle>
          <a:p>
            <a:pPr lvl="0"/>
            <a:r>
              <a:rPr lang="en-GB"/>
              <a:t>Edit name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7C61D2-B01E-A14D-A3C4-B70E84D40EC0}"/>
              </a:ext>
            </a:extLst>
          </p:cNvPr>
          <p:cNvSpPr txBox="1"/>
          <p:nvPr userDrawn="1"/>
        </p:nvSpPr>
        <p:spPr>
          <a:xfrm>
            <a:off x="6333156" y="1050054"/>
            <a:ext cx="64793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PT" sz="8000" b="1" i="0">
                <a:solidFill>
                  <a:schemeClr val="tx1"/>
                </a:solidFill>
                <a:latin typeface="Equip Extended ExtraBold" panose="02000503000000020004" pitchFamily="2" charset="0"/>
              </a:rPr>
              <a:t>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9D3518-BE06-3C4F-9B82-13D47749E849}"/>
              </a:ext>
            </a:extLst>
          </p:cNvPr>
          <p:cNvSpPr txBox="1"/>
          <p:nvPr userDrawn="1"/>
        </p:nvSpPr>
        <p:spPr>
          <a:xfrm>
            <a:off x="10925052" y="5534561"/>
            <a:ext cx="628698" cy="1323439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>
              <a:spcBef>
                <a:spcPts val="0"/>
              </a:spcBef>
            </a:pPr>
            <a:r>
              <a:rPr lang="en-PT" sz="8000" b="1" i="0">
                <a:solidFill>
                  <a:schemeClr val="tx1"/>
                </a:solidFill>
                <a:latin typeface="Equip Extended ExtraBold" panose="02000503000000020004" pitchFamily="2" charset="0"/>
              </a:rPr>
              <a:t>”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C1B2D925-6381-9A47-8EBA-795195C8ABB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010400" y="1711774"/>
            <a:ext cx="3862800" cy="857533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1">
                <a:solidFill>
                  <a:schemeClr val="bg1"/>
                </a:solidFill>
                <a:latin typeface="Equip Extended Light" panose="02000503000000020004" pitchFamily="2" charset="77"/>
              </a:defRPr>
            </a:lvl1pPr>
          </a:lstStyle>
          <a:p>
            <a:pPr lvl="0"/>
            <a:r>
              <a:rPr lang="en-GB"/>
              <a:t>Nagarro behaves like a start-up,  ready for anything, very result  oriented and not dwindling until  we as a customer have gotten  what we want. </a:t>
            </a:r>
          </a:p>
        </p:txBody>
      </p:sp>
      <p:sp>
        <p:nvSpPr>
          <p:cNvPr id="22" name="Image">
            <a:extLst>
              <a:ext uri="{FF2B5EF4-FFF2-40B4-BE49-F238E27FC236}">
                <a16:creationId xmlns:a16="http://schemas.microsoft.com/office/drawing/2014/main" id="{822A80EC-B1B0-3442-829C-CAFABB882D10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>
          <a:xfrm>
            <a:off x="10094809" y="2665495"/>
            <a:ext cx="792000" cy="792000"/>
          </a:xfrm>
          <a:prstGeom prst="ellipse">
            <a:avLst/>
          </a:prstGeom>
          <a:effectLst>
            <a:softEdge rad="0"/>
          </a:effectLst>
        </p:spPr>
        <p:txBody>
          <a:bodyPr lIns="91439" tIns="45719" rIns="91439" bIns="45719">
            <a:noAutofit/>
          </a:bodyPr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8355F0FD-0400-F544-A20A-FFD2420BD67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10399" y="5285741"/>
            <a:ext cx="2797200" cy="288147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 b="0" i="0">
                <a:solidFill>
                  <a:schemeClr val="bg1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position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CEE37377-A5FF-9646-B596-C7E6C7268FE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010399" y="4962307"/>
            <a:ext cx="2797200" cy="303536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i="0">
                <a:solidFill>
                  <a:schemeClr val="tx1"/>
                </a:solidFill>
                <a:latin typeface="Equip Extended" panose="02000503030000020004" pitchFamily="2" charset="77"/>
              </a:defRPr>
            </a:lvl1pPr>
          </a:lstStyle>
          <a:p>
            <a:pPr lvl="0"/>
            <a:r>
              <a:rPr lang="en-GB"/>
              <a:t>Edit name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D30342F4-2876-3240-A7F5-9346EEB55FF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010400" y="3903797"/>
            <a:ext cx="3862800" cy="857533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1">
                <a:solidFill>
                  <a:schemeClr val="bg1"/>
                </a:solidFill>
                <a:latin typeface="Equip Extended Light" panose="02000503000000020004" pitchFamily="2" charset="77"/>
              </a:defRPr>
            </a:lvl1pPr>
          </a:lstStyle>
          <a:p>
            <a:pPr lvl="0"/>
            <a:r>
              <a:rPr lang="en-GB"/>
              <a:t>Nagarro behaves like a start-up,  ready for anything, very result  oriented and not dwindling until  we as a customer have gotten  what we want. </a:t>
            </a:r>
          </a:p>
        </p:txBody>
      </p:sp>
      <p:sp>
        <p:nvSpPr>
          <p:cNvPr id="33" name="Image">
            <a:extLst>
              <a:ext uri="{FF2B5EF4-FFF2-40B4-BE49-F238E27FC236}">
                <a16:creationId xmlns:a16="http://schemas.microsoft.com/office/drawing/2014/main" id="{A8684A1C-A560-DE49-AD50-647BDB254A86}"/>
              </a:ext>
            </a:extLst>
          </p:cNvPr>
          <p:cNvSpPr>
            <a:spLocks noGrp="1" noChangeAspect="1"/>
          </p:cNvSpPr>
          <p:nvPr>
            <p:ph type="pic" sz="quarter" idx="38"/>
          </p:nvPr>
        </p:nvSpPr>
        <p:spPr>
          <a:xfrm>
            <a:off x="10094809" y="4857518"/>
            <a:ext cx="792000" cy="792000"/>
          </a:xfrm>
          <a:prstGeom prst="ellipse">
            <a:avLst/>
          </a:prstGeom>
          <a:effectLst>
            <a:softEdge rad="0"/>
          </a:effectLst>
        </p:spPr>
        <p:txBody>
          <a:bodyPr lIns="91439" tIns="45719" rIns="91439" bIns="45719">
            <a:noAutofit/>
          </a:bodyPr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4E74E73-E5E9-9A4B-B770-38AF5E5DD2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385" y="5876515"/>
            <a:ext cx="4332213" cy="498475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Footnote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687D0E9D-AC0E-0C40-84D7-30F7F044763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6400" y="2118508"/>
            <a:ext cx="4332213" cy="3652656"/>
          </a:xfrm>
        </p:spPr>
        <p:txBody>
          <a:bodyPr/>
          <a:lstStyle>
            <a:lvl1pPr>
              <a:spcBef>
                <a:spcPts val="0"/>
              </a:spcBef>
              <a:defRPr b="0" i="0">
                <a:solidFill>
                  <a:schemeClr val="tx2"/>
                </a:solidFill>
                <a:latin typeface="Equip Extended Medium" panose="02000603000000020004" pitchFamily="2" charset="0"/>
              </a:defRPr>
            </a:lvl1pPr>
            <a:lvl2pPr>
              <a:spcBef>
                <a:spcPts val="0"/>
              </a:spcBef>
              <a:defRPr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2pPr>
            <a:lvl3pPr>
              <a:spcBef>
                <a:spcPts val="0"/>
              </a:spcBef>
              <a:defRPr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3pPr>
            <a:lvl4pPr>
              <a:spcBef>
                <a:spcPts val="0"/>
              </a:spcBef>
              <a:defRPr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4pPr>
            <a:lvl5pPr>
              <a:spcBef>
                <a:spcPts val="0"/>
              </a:spcBef>
              <a:defRPr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T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70F09E0D-5EBD-9240-BAA8-80440A6FA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400" y="481125"/>
            <a:ext cx="4332212" cy="734423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4000" b="1" i="0">
                <a:solidFill>
                  <a:schemeClr val="tx2"/>
                </a:solidFill>
                <a:latin typeface="Equip Extended Medium" panose="02000603000000020004" pitchFamily="2" charset="0"/>
              </a:defRPr>
            </a:lvl1pPr>
          </a:lstStyle>
          <a:p>
            <a:r>
              <a:rPr lang="en-GB"/>
              <a:t>Edit title</a:t>
            </a:r>
            <a:endParaRPr lang="en-PT"/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CEAD30E0-4523-D945-A80B-BD0036983D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6401" y="1260748"/>
            <a:ext cx="4332211" cy="365091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subtitle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188CF0-6942-516A-27AF-4FCE6C69C7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79211" y="426821"/>
            <a:ext cx="852789" cy="63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1286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1_Presen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E858A0AE-64B3-9A46-9934-8EC169C8A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8000" y="2860915"/>
            <a:ext cx="5497200" cy="549757"/>
          </a:xfrm>
          <a:prstGeom prst="rect">
            <a:avLst/>
          </a:prstGeom>
        </p:spPr>
        <p:txBody>
          <a:bodyPr wrap="square" tIns="72000" anchor="b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800" b="1" i="0">
                <a:solidFill>
                  <a:schemeClr val="tx2"/>
                </a:solidFill>
                <a:latin typeface="Equip Extended Medium" panose="02000603000000020004" pitchFamily="2" charset="0"/>
              </a:defRPr>
            </a:lvl1pPr>
          </a:lstStyle>
          <a:p>
            <a:r>
              <a:rPr lang="en-GB"/>
              <a:t>Edit presenter name</a:t>
            </a:r>
            <a:endParaRPr lang="en-PT"/>
          </a:p>
        </p:txBody>
      </p:sp>
      <p:sp>
        <p:nvSpPr>
          <p:cNvPr id="19" name="Image">
            <a:extLst>
              <a:ext uri="{FF2B5EF4-FFF2-40B4-BE49-F238E27FC236}">
                <a16:creationId xmlns:a16="http://schemas.microsoft.com/office/drawing/2014/main" id="{46144688-C808-6349-8B8D-D1950044CF86}"/>
              </a:ext>
            </a:extLst>
          </p:cNvPr>
          <p:cNvSpPr>
            <a:spLocks noGrp="1" noChangeAspect="1"/>
          </p:cNvSpPr>
          <p:nvPr>
            <p:ph type="pic" sz="quarter" idx="33"/>
          </p:nvPr>
        </p:nvSpPr>
        <p:spPr>
          <a:xfrm>
            <a:off x="1728000" y="2173875"/>
            <a:ext cx="2880000" cy="2880000"/>
          </a:xfrm>
          <a:prstGeom prst="ellipse">
            <a:avLst/>
          </a:prstGeom>
          <a:effectLst>
            <a:softEdge rad="0"/>
          </a:effectLst>
        </p:spPr>
        <p:txBody>
          <a:bodyPr lIns="91439" tIns="45719" rIns="91439" bIns="45719">
            <a:noAutofit/>
          </a:bodyPr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53E2DAEE-C7DC-F043-BE94-094D16A6961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8000" y="3554232"/>
            <a:ext cx="5496000" cy="334313"/>
          </a:xfrm>
          <a:prstGeom prst="rect">
            <a:avLst/>
          </a:prstGeom>
        </p:spPr>
        <p:txBody>
          <a:bodyPr wrap="square" tIns="72000" numCol="1" spcCol="720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position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2C581C7-8539-3445-8206-42D8C9D0B82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68000" y="3910024"/>
            <a:ext cx="5496000" cy="334313"/>
          </a:xfrm>
          <a:prstGeom prst="rect">
            <a:avLst/>
          </a:prstGeom>
        </p:spPr>
        <p:txBody>
          <a:bodyPr wrap="square" tIns="72000" numCol="1" spcCol="720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e-mail address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C29918FB-C01F-D24A-A6B2-74875BF98E2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68000" y="4265816"/>
            <a:ext cx="5496000" cy="334313"/>
          </a:xfrm>
          <a:prstGeom prst="rect">
            <a:avLst/>
          </a:prstGeom>
        </p:spPr>
        <p:txBody>
          <a:bodyPr wrap="square" tIns="72000" numCol="1" spcCol="720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social networks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634E174-39DB-4E0C-A260-E49357C5582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6401" y="1278388"/>
            <a:ext cx="7200000" cy="365091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subtitle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314068BC-756A-4B0A-8184-CD7AFE28AED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6395" y="481626"/>
            <a:ext cx="7200000" cy="734423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tx2"/>
                </a:solidFill>
                <a:latin typeface="Equip Extended Medium" panose="02000603000000020004" pitchFamily="2" charset="0"/>
              </a:defRPr>
            </a:lvl1pPr>
          </a:lstStyle>
          <a:p>
            <a:pPr lvl="0"/>
            <a:r>
              <a:rPr lang="en-GB"/>
              <a:t>Edit title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CA64DAC7-5948-46AA-927E-66DB0585C7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67999" y="5876515"/>
            <a:ext cx="6520725" cy="498475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Footnote</a:t>
            </a:r>
          </a:p>
        </p:txBody>
      </p:sp>
      <p:pic>
        <p:nvPicPr>
          <p:cNvPr id="3" name="r1Artboard 2edsw.pdf">
            <a:extLst>
              <a:ext uri="{FF2B5EF4-FFF2-40B4-BE49-F238E27FC236}">
                <a16:creationId xmlns:a16="http://schemas.microsoft.com/office/drawing/2014/main" id="{363055EC-1CC4-251D-A509-EF8BBADC86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7188" r="-22199"/>
          <a:stretch/>
        </p:blipFill>
        <p:spPr>
          <a:xfrm>
            <a:off x="1" y="4677518"/>
            <a:ext cx="2359512" cy="21804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DD29BC-6E96-8032-10F2-66C7D43618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979211" y="426821"/>
            <a:ext cx="852789" cy="63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09416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1_Two Presen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E858A0AE-64B3-9A46-9934-8EC169C8A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1936" y="3923120"/>
            <a:ext cx="4691614" cy="426646"/>
          </a:xfrm>
          <a:prstGeom prst="rect">
            <a:avLst/>
          </a:prstGeom>
        </p:spPr>
        <p:txBody>
          <a:bodyPr wrap="square" lIns="0" tIns="72000" rIns="0" anchor="b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="1" i="0">
                <a:solidFill>
                  <a:srgbClr val="47D8AD"/>
                </a:solidFill>
                <a:latin typeface="Equip Extended Medium" panose="02000603000000020004" pitchFamily="2" charset="0"/>
              </a:defRPr>
            </a:lvl1pPr>
          </a:lstStyle>
          <a:p>
            <a:r>
              <a:rPr lang="en-GB"/>
              <a:t>Edit presenter name</a:t>
            </a:r>
            <a:endParaRPr lang="en-PT"/>
          </a:p>
        </p:txBody>
      </p:sp>
      <p:sp>
        <p:nvSpPr>
          <p:cNvPr id="19" name="Image">
            <a:extLst>
              <a:ext uri="{FF2B5EF4-FFF2-40B4-BE49-F238E27FC236}">
                <a16:creationId xmlns:a16="http://schemas.microsoft.com/office/drawing/2014/main" id="{46144688-C808-6349-8B8D-D1950044CF86}"/>
              </a:ext>
            </a:extLst>
          </p:cNvPr>
          <p:cNvSpPr>
            <a:spLocks noGrp="1" noChangeAspect="1"/>
          </p:cNvSpPr>
          <p:nvPr>
            <p:ph type="pic" sz="quarter" idx="33"/>
          </p:nvPr>
        </p:nvSpPr>
        <p:spPr>
          <a:xfrm>
            <a:off x="823125" y="1726895"/>
            <a:ext cx="1980000" cy="1980000"/>
          </a:xfrm>
          <a:prstGeom prst="ellipse">
            <a:avLst/>
          </a:prstGeom>
          <a:effectLst>
            <a:softEdge rad="0"/>
          </a:effectLst>
        </p:spPr>
        <p:txBody>
          <a:bodyPr lIns="91439" tIns="45719" rIns="91439" bIns="45719">
            <a:noAutofit/>
          </a:bodyPr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53E2DAEE-C7DC-F043-BE94-094D16A6961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936" y="4493326"/>
            <a:ext cx="4690590" cy="334313"/>
          </a:xfrm>
          <a:prstGeom prst="rect">
            <a:avLst/>
          </a:prstGeom>
        </p:spPr>
        <p:txBody>
          <a:bodyPr wrap="square" lIns="0" tIns="72000" rIns="0" numCol="1" spcCol="720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position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2C581C7-8539-3445-8206-42D8C9D0B82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1936" y="4849118"/>
            <a:ext cx="4690590" cy="334313"/>
          </a:xfrm>
          <a:prstGeom prst="rect">
            <a:avLst/>
          </a:prstGeom>
        </p:spPr>
        <p:txBody>
          <a:bodyPr wrap="square" lIns="0" tIns="72000" rIns="0" numCol="1" spcCol="720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e-mail address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C29918FB-C01F-D24A-A6B2-74875BF98E2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1936" y="5204910"/>
            <a:ext cx="4690590" cy="334313"/>
          </a:xfrm>
          <a:prstGeom prst="rect">
            <a:avLst/>
          </a:prstGeom>
        </p:spPr>
        <p:txBody>
          <a:bodyPr wrap="square" lIns="0" tIns="72000" rIns="0" numCol="1" spcCol="720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social networks</a:t>
            </a:r>
          </a:p>
        </p:txBody>
      </p:sp>
      <p:sp>
        <p:nvSpPr>
          <p:cNvPr id="21" name="Image">
            <a:extLst>
              <a:ext uri="{FF2B5EF4-FFF2-40B4-BE49-F238E27FC236}">
                <a16:creationId xmlns:a16="http://schemas.microsoft.com/office/drawing/2014/main" id="{BF006E3B-3087-494A-9160-E60B221BEB19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5808202" y="1725715"/>
            <a:ext cx="1980000" cy="1980000"/>
          </a:xfrm>
          <a:prstGeom prst="ellipse">
            <a:avLst/>
          </a:prstGeom>
          <a:effectLst>
            <a:softEdge rad="0"/>
          </a:effectLst>
        </p:spPr>
        <p:txBody>
          <a:bodyPr lIns="91439" tIns="45719" rIns="91439" bIns="45719">
            <a:noAutofit/>
          </a:bodyPr>
          <a:lstStyle>
            <a:lvl1pPr marL="0" indent="0">
              <a:spcBef>
                <a:spcPts val="0"/>
              </a:spcBef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8EACED8E-8348-4BF8-9C06-7692BDE774A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37013" y="4492146"/>
            <a:ext cx="4690590" cy="334313"/>
          </a:xfrm>
          <a:prstGeom prst="rect">
            <a:avLst/>
          </a:prstGeom>
        </p:spPr>
        <p:txBody>
          <a:bodyPr wrap="square" lIns="0" tIns="72000" rIns="0" numCol="1" spcCol="720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position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C1744F15-0C62-470C-8188-AEED87A1259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37013" y="4847938"/>
            <a:ext cx="4690590" cy="334313"/>
          </a:xfrm>
          <a:prstGeom prst="rect">
            <a:avLst/>
          </a:prstGeom>
        </p:spPr>
        <p:txBody>
          <a:bodyPr wrap="square" lIns="0" tIns="72000" rIns="0" numCol="1" spcCol="720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e-mail address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EED3C020-7DBC-4130-9410-25BA7A23474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837013" y="5203730"/>
            <a:ext cx="4690590" cy="334313"/>
          </a:xfrm>
          <a:prstGeom prst="rect">
            <a:avLst/>
          </a:prstGeom>
        </p:spPr>
        <p:txBody>
          <a:bodyPr wrap="square" lIns="0" tIns="72000" rIns="0" numCol="1" spcCol="720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social networks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B97A538B-BF19-4707-A7FB-B74F61CDCC9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37013" y="3919232"/>
            <a:ext cx="4690590" cy="426646"/>
          </a:xfrm>
          <a:prstGeom prst="rect">
            <a:avLst/>
          </a:prstGeom>
        </p:spPr>
        <p:txBody>
          <a:bodyPr wrap="square" lIns="0" tIns="72000" rIns="0" numCol="1" spcCol="720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1" i="0">
                <a:solidFill>
                  <a:srgbClr val="47D8AD"/>
                </a:solidFill>
                <a:latin typeface="Equip Extended Medium" panose="02000603000000020004" pitchFamily="2" charset="0"/>
              </a:defRPr>
            </a:lvl1pPr>
          </a:lstStyle>
          <a:p>
            <a:pPr lvl="0"/>
            <a:r>
              <a:rPr lang="en-GB"/>
              <a:t>Edit presenter name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74CF1EC8-2698-4715-B581-EBDA127C46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3125" y="5876515"/>
            <a:ext cx="10665599" cy="498475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Footnote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29B47FCB-EE9B-050F-6BEE-CE70995C45A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6401" y="1278388"/>
            <a:ext cx="7200000" cy="365091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subtitle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03A2D26A-D9A3-BAE3-990F-B9CD67E8C99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6395" y="481626"/>
            <a:ext cx="7200000" cy="734423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tx2"/>
                </a:solidFill>
                <a:latin typeface="Equip Extended Medium" panose="02000603000000020004" pitchFamily="2" charset="0"/>
              </a:defRPr>
            </a:lvl1pPr>
          </a:lstStyle>
          <a:p>
            <a:pPr lvl="0"/>
            <a:r>
              <a:rPr lang="en-GB"/>
              <a:t>Edit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D249C3-4B85-72AC-A066-8A3C0A49A7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79211" y="426821"/>
            <a:ext cx="852789" cy="63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37384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1_Thank You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5A180E1-0906-AF4F-AD8C-D37F88FAE7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3996" y="2750851"/>
            <a:ext cx="2894399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sz="3200" b="1" i="0">
                <a:solidFill>
                  <a:schemeClr val="tx2"/>
                </a:solidFill>
                <a:latin typeface="Equip Extended ExtraBold" panose="02000503000000020004" pitchFamily="2" charset="0"/>
              </a:defRPr>
            </a:lvl1pPr>
          </a:lstStyle>
          <a:p>
            <a:r>
              <a:rPr lang="en-GB"/>
              <a:t>Edit title</a:t>
            </a:r>
            <a:endParaRPr lang="en-PT"/>
          </a:p>
        </p:txBody>
      </p:sp>
      <p:pic>
        <p:nvPicPr>
          <p:cNvPr id="6" name="N_3D_transp-updated-color.png" descr="N_3D_transp-updated-color.png">
            <a:extLst>
              <a:ext uri="{FF2B5EF4-FFF2-40B4-BE49-F238E27FC236}">
                <a16:creationId xmlns:a16="http://schemas.microsoft.com/office/drawing/2014/main" id="{B15D0DE5-FF21-6849-BFE2-D5535163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352356" y="1705089"/>
            <a:ext cx="3487288" cy="286304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E0B7015-129F-4264-898E-71D87B52D9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697" y="5876515"/>
            <a:ext cx="10849028" cy="498475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0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Footnote</a:t>
            </a:r>
          </a:p>
        </p:txBody>
      </p:sp>
    </p:spTree>
    <p:extLst>
      <p:ext uri="{BB962C8B-B14F-4D97-AF65-F5344CB8AC3E}">
        <p14:creationId xmlns:p14="http://schemas.microsoft.com/office/powerpoint/2010/main" val="2566240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_Section Big Title Blu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C1D3B7C-788D-84A8-292F-6B7F4ACF1E5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6F4581-802A-B3A7-A3DA-5388CF7392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6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73" t="33409" r="31988" b="-972"/>
          <a:stretch/>
        </p:blipFill>
        <p:spPr>
          <a:xfrm>
            <a:off x="8533897" y="-1"/>
            <a:ext cx="3650064" cy="37743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831894-A3FE-C906-DE68-E786238B7C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324" y="2593645"/>
            <a:ext cx="4709045" cy="4264356"/>
          </a:xfrm>
          <a:prstGeom prst="rect">
            <a:avLst/>
          </a:prstGeom>
        </p:spPr>
      </p:pic>
      <p:pic>
        <p:nvPicPr>
          <p:cNvPr id="10" name="Picture 9" descr="A close up of a black background&#10;&#10;Description automatically generated">
            <a:extLst>
              <a:ext uri="{FF2B5EF4-FFF2-40B4-BE49-F238E27FC236}">
                <a16:creationId xmlns:a16="http://schemas.microsoft.com/office/drawing/2014/main" id="{F9760FA4-B60D-D4D3-C2E1-D102867462C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1756071" y="6305"/>
            <a:ext cx="10435929" cy="5870210"/>
          </a:xfrm>
          <a:prstGeom prst="rect">
            <a:avLst/>
          </a:prstGeom>
        </p:spPr>
      </p:pic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55530160-A08D-47FB-80EB-ADF6DD35A7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386" y="5876515"/>
            <a:ext cx="9668395" cy="498475"/>
          </a:xfrm>
        </p:spPr>
        <p:txBody>
          <a:bodyPr anchor="ctr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Footnote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CD95E99-5EE9-7D52-13A0-ECF1F6F0FD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247" y="2941410"/>
            <a:ext cx="9767782" cy="769441"/>
          </a:xfrm>
          <a:prstGeom prst="rect">
            <a:avLst/>
          </a:prstGeom>
        </p:spPr>
        <p:txBody>
          <a:bodyPr lIns="72000" anchor="b">
            <a:sp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bg1"/>
                </a:solidFill>
                <a:latin typeface="Equip Extended ExtraBold" panose="02000503000000020004" pitchFamily="2" charset="0"/>
              </a:defRPr>
            </a:lvl1pPr>
          </a:lstStyle>
          <a:p>
            <a:r>
              <a:rPr lang="en-GB"/>
              <a:t>Edit section title</a:t>
            </a:r>
            <a:endParaRPr lang="en-PT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322B1DC-0E22-3C1B-58A6-1EC63C639B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386" y="3827117"/>
            <a:ext cx="9767782" cy="462998"/>
          </a:xfrm>
        </p:spPr>
        <p:txBody>
          <a:bodyPr tIns="108000" anchor="t">
            <a:spAutoFit/>
          </a:bodyPr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rgbClr val="47D8AD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description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3465D6-C371-B505-A9D1-B1C3E8DE5F8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4928" r="4928"/>
          <a:stretch/>
        </p:blipFill>
        <p:spPr>
          <a:xfrm>
            <a:off x="526726" y="424333"/>
            <a:ext cx="874619" cy="72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128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_Section Big Tit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2683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A42D812D-AF94-E5E4-514B-01DDAF788FBA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06041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DCA610B-8C45-84E5-A913-6A01990B1D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83" t="-10614" r="-10615" b="-1076"/>
          <a:stretch/>
        </p:blipFill>
        <p:spPr>
          <a:xfrm>
            <a:off x="-871482" y="3652632"/>
            <a:ext cx="4539020" cy="4559085"/>
          </a:xfrm>
          <a:prstGeom prst="rect">
            <a:avLst/>
          </a:prstGeom>
        </p:spPr>
      </p:pic>
      <p:sp>
        <p:nvSpPr>
          <p:cNvPr id="11" name="Headline here">
            <a:extLst>
              <a:ext uri="{FF2B5EF4-FFF2-40B4-BE49-F238E27FC236}">
                <a16:creationId xmlns:a16="http://schemas.microsoft.com/office/drawing/2014/main" id="{2F554670-E85C-94B4-D2D8-D9684D88C5A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865696" y="2283324"/>
            <a:ext cx="8460608" cy="769442"/>
          </a:xfrm>
          <a:prstGeom prst="rect">
            <a:avLst/>
          </a:prstGeom>
        </p:spPr>
        <p:txBody>
          <a:bodyPr anchor="b"/>
          <a:lstStyle>
            <a:lvl1pPr algn="ctr">
              <a:defRPr sz="4400" b="1" i="0">
                <a:solidFill>
                  <a:srgbClr val="FFFFFF"/>
                </a:solidFill>
                <a:latin typeface="Equip Extended ExtraBold" panose="02000503000000020004" pitchFamily="2" charset="0"/>
              </a:defRPr>
            </a:lvl1pPr>
          </a:lstStyle>
          <a:p>
            <a:r>
              <a:t>Headline here</a:t>
            </a:r>
          </a:p>
        </p:txBody>
      </p:sp>
      <p:sp>
        <p:nvSpPr>
          <p:cNvPr id="12" name="Body Level One…">
            <a:extLst>
              <a:ext uri="{FF2B5EF4-FFF2-40B4-BE49-F238E27FC236}">
                <a16:creationId xmlns:a16="http://schemas.microsoft.com/office/drawing/2014/main" id="{7C04869C-F8B2-377E-CFBB-6BB5C1BC1428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525172" y="1820325"/>
            <a:ext cx="5141655" cy="462999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>
                <a:solidFill>
                  <a:schemeClr val="accent1"/>
                </a:solidFill>
                <a:latin typeface="Equip Extended Light" panose="02000503000000020004" pitchFamily="2" charset="0"/>
                <a:ea typeface="Equip Extended Light" panose="02000503000000020004" pitchFamily="2" charset="0"/>
                <a:cs typeface="Equip Extended Light" panose="02000503000000020004" pitchFamily="2" charset="0"/>
                <a:sym typeface="EquipExtended-Light"/>
              </a:defRPr>
            </a:lvl1pPr>
            <a:lvl2pPr algn="ctr">
              <a:buClrTx/>
              <a:buFontTx/>
              <a:defRPr>
                <a:solidFill>
                  <a:schemeClr val="accent1"/>
                </a:solidFill>
                <a:latin typeface="Equip Extended Light" panose="02000503000000020004" pitchFamily="2" charset="0"/>
                <a:ea typeface="Equip Extended Light" panose="02000503000000020004" pitchFamily="2" charset="0"/>
                <a:cs typeface="Equip Extended Light" panose="02000503000000020004" pitchFamily="2" charset="0"/>
                <a:sym typeface="EquipExtended-Light"/>
              </a:defRPr>
            </a:lvl2pPr>
            <a:lvl3pPr algn="ctr">
              <a:buClrTx/>
              <a:buFontTx/>
              <a:defRPr>
                <a:solidFill>
                  <a:schemeClr val="accent1"/>
                </a:solidFill>
                <a:latin typeface="Equip Extended Light" panose="02000503000000020004" pitchFamily="2" charset="0"/>
                <a:ea typeface="Equip Extended Light" panose="02000503000000020004" pitchFamily="2" charset="0"/>
                <a:cs typeface="Equip Extended Light" panose="02000503000000020004" pitchFamily="2" charset="0"/>
                <a:sym typeface="EquipExtended-Light"/>
              </a:defRPr>
            </a:lvl3pPr>
            <a:lvl4pPr algn="ctr">
              <a:buClrTx/>
              <a:buFontTx/>
              <a:defRPr>
                <a:solidFill>
                  <a:schemeClr val="accent1"/>
                </a:solidFill>
                <a:latin typeface="Equip Extended Light" panose="02000503000000020004" pitchFamily="2" charset="0"/>
                <a:ea typeface="Equip Extended Light" panose="02000503000000020004" pitchFamily="2" charset="0"/>
                <a:cs typeface="Equip Extended Light" panose="02000503000000020004" pitchFamily="2" charset="0"/>
                <a:sym typeface="EquipExtended-Light"/>
              </a:defRPr>
            </a:lvl4pPr>
            <a:lvl5pPr algn="ctr">
              <a:buClrTx/>
              <a:buFontTx/>
              <a:defRPr>
                <a:solidFill>
                  <a:schemeClr val="accent1"/>
                </a:solidFill>
                <a:latin typeface="Equip Extended Light" panose="02000503000000020004" pitchFamily="2" charset="0"/>
                <a:ea typeface="Equip Extended Light" panose="02000503000000020004" pitchFamily="2" charset="0"/>
                <a:cs typeface="Equip Extended Light" panose="02000503000000020004" pitchFamily="2" charset="0"/>
                <a:sym typeface="EquipExtended-Light"/>
              </a:defRPr>
            </a:lvl5pPr>
          </a:lstStyle>
          <a:p>
            <a:r>
              <a:t>Edit title here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13" name="Picture 12" descr="A close up of a black background&#10;&#10;Description automatically generated">
            <a:extLst>
              <a:ext uri="{FF2B5EF4-FFF2-40B4-BE49-F238E27FC236}">
                <a16:creationId xmlns:a16="http://schemas.microsoft.com/office/drawing/2014/main" id="{B153E9CC-B6CF-DC10-B062-BC509E4252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987790"/>
            <a:ext cx="10435929" cy="58702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E1BA50-D6E5-C02D-8C4D-BF6E6BA6C7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alphaModFix amt="5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8178"/>
          <a:stretch/>
        </p:blipFill>
        <p:spPr>
          <a:xfrm rot="16200000">
            <a:off x="7707887" y="2374031"/>
            <a:ext cx="4111824" cy="48564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ADC843-0FE5-94A0-7798-1A0D3198786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4928" r="4928"/>
          <a:stretch/>
        </p:blipFill>
        <p:spPr>
          <a:xfrm>
            <a:off x="526726" y="424333"/>
            <a:ext cx="874619" cy="72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962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_Section Small Titl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B74721-0C33-181F-7E73-9F51509C832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EFA16C-1ED7-FA3A-0FB0-6FA543062B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599" r="-47656"/>
          <a:stretch/>
        </p:blipFill>
        <p:spPr>
          <a:xfrm flipH="1">
            <a:off x="4379494" y="930442"/>
            <a:ext cx="7812505" cy="5927558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A3534EE-6057-4046-A7C6-1E86CE23A4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386" y="5876515"/>
            <a:ext cx="6271777" cy="498475"/>
          </a:xfrm>
        </p:spPr>
        <p:txBody>
          <a:bodyPr anchor="ctr">
            <a:noAutofit/>
          </a:bodyPr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Footnote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5A180E1-0906-AF4F-AD8C-D37F88FAE7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247" y="2631134"/>
            <a:ext cx="6273916" cy="1446550"/>
          </a:xfrm>
          <a:prstGeom prst="rect">
            <a:avLst/>
          </a:prstGeom>
        </p:spPr>
        <p:txBody>
          <a:bodyPr wrap="square" lIns="72000" anchor="b">
            <a:sp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Equip Extended ExtraBold" panose="02000503000000020004" pitchFamily="2" charset="0"/>
              </a:defRPr>
            </a:lvl1pPr>
          </a:lstStyle>
          <a:p>
            <a:r>
              <a:rPr lang="en-GB"/>
              <a:t>Edit small section title</a:t>
            </a:r>
            <a:endParaRPr lang="en-PT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BDF32DB2-7359-CA47-9D2B-FC2E95C76A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386" y="4282602"/>
            <a:ext cx="6271777" cy="462998"/>
          </a:xfrm>
        </p:spPr>
        <p:txBody>
          <a:bodyPr wrap="square" tIns="108000" anchor="t">
            <a:spAutoFit/>
          </a:bodyPr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Equip Extended Light" panose="02000503000000020004" pitchFamily="2" charset="0"/>
              </a:defRPr>
            </a:lvl1pPr>
          </a:lstStyle>
          <a:p>
            <a:pPr lvl="0"/>
            <a:r>
              <a:rPr lang="en-GB"/>
              <a:t>Edit description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E20A66-98BA-9001-E0E6-D69BE4DF66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29485" y="194011"/>
            <a:ext cx="2205244" cy="110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85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1B91D-EC1D-C843-823A-8776341F1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901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CC87E8-CF73-C446-AD4C-FCBF62507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79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DDBE4-667A-DD46-B17B-E7CB94041C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90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 i="0">
                <a:solidFill>
                  <a:srgbClr val="06041F"/>
                </a:solidFill>
                <a:latin typeface="Equip Extended Light" panose="02000503000000020004" pitchFamily="2" charset="0"/>
              </a:defRPr>
            </a:lvl1pPr>
          </a:lstStyle>
          <a:p>
            <a:fld id="{EFC80696-FAF8-7A43-A227-9407CAA5A0D1}" type="datetimeFigureOut">
              <a:rPr lang="en-PT" smtClean="0"/>
              <a:pPr/>
              <a:t>02/12/2026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C6307-2D61-374D-941C-ED8DED0E48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8301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0" i="0">
                <a:solidFill>
                  <a:srgbClr val="06041F"/>
                </a:solidFill>
                <a:latin typeface="Equip Extended Light" panose="02000503000000020004" pitchFamily="2" charset="0"/>
              </a:defRPr>
            </a:lvl1pPr>
          </a:lstStyle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F51C9-0908-E04C-899D-AF69692CE7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1030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>
                <a:solidFill>
                  <a:srgbClr val="06041F"/>
                </a:solidFill>
                <a:latin typeface="Equip Extended Light" panose="02000503000000020004" pitchFamily="2" charset="0"/>
              </a:defRPr>
            </a:lvl1pPr>
          </a:lstStyle>
          <a:p>
            <a:fld id="{94EE45FB-11CC-594D-B3F6-AACB8EE154A1}" type="slidenum">
              <a:rPr lang="en-PT" smtClean="0"/>
              <a:pPr/>
              <a:t>‹Nr.›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79012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70" r:id="rId2"/>
    <p:sldLayoutId id="2147483771" r:id="rId3"/>
    <p:sldLayoutId id="2147483747" r:id="rId4"/>
    <p:sldLayoutId id="2147483684" r:id="rId5"/>
    <p:sldLayoutId id="2147483772" r:id="rId6"/>
    <p:sldLayoutId id="2147483754" r:id="rId7"/>
    <p:sldLayoutId id="2147483753" r:id="rId8"/>
    <p:sldLayoutId id="2147483661" r:id="rId9"/>
    <p:sldLayoutId id="2147483688" r:id="rId10"/>
    <p:sldLayoutId id="2147483731" r:id="rId11"/>
    <p:sldLayoutId id="2147483761" r:id="rId12"/>
    <p:sldLayoutId id="2147483752" r:id="rId13"/>
    <p:sldLayoutId id="2147483739" r:id="rId14"/>
    <p:sldLayoutId id="2147483697" r:id="rId15"/>
    <p:sldLayoutId id="2147483682" r:id="rId16"/>
    <p:sldLayoutId id="2147483742" r:id="rId17"/>
    <p:sldLayoutId id="2147483743" r:id="rId18"/>
    <p:sldLayoutId id="2147483744" r:id="rId19"/>
    <p:sldLayoutId id="2147483741" r:id="rId20"/>
    <p:sldLayoutId id="2147483696" r:id="rId21"/>
    <p:sldLayoutId id="2147483733" r:id="rId22"/>
    <p:sldLayoutId id="2147483701" r:id="rId23"/>
    <p:sldLayoutId id="2147483702" r:id="rId24"/>
    <p:sldLayoutId id="2147483703" r:id="rId25"/>
    <p:sldLayoutId id="2147483711" r:id="rId26"/>
    <p:sldLayoutId id="2147483707" r:id="rId27"/>
    <p:sldLayoutId id="2147483706" r:id="rId28"/>
    <p:sldLayoutId id="2147483709" r:id="rId29"/>
    <p:sldLayoutId id="2147483712" r:id="rId30"/>
    <p:sldLayoutId id="2147483708" r:id="rId31"/>
    <p:sldLayoutId id="2147483705" r:id="rId32"/>
    <p:sldLayoutId id="2147483710" r:id="rId33"/>
    <p:sldLayoutId id="2147483685" r:id="rId34"/>
    <p:sldLayoutId id="2147483719" r:id="rId35"/>
    <p:sldLayoutId id="2147483681" r:id="rId36"/>
    <p:sldLayoutId id="2147483740" r:id="rId37"/>
    <p:sldLayoutId id="2147483678" r:id="rId38"/>
    <p:sldLayoutId id="2147483720" r:id="rId39"/>
    <p:sldLayoutId id="2147483679" r:id="rId40"/>
    <p:sldLayoutId id="2147483680" r:id="rId41"/>
    <p:sldLayoutId id="2147483715" r:id="rId42"/>
    <p:sldLayoutId id="2147483716" r:id="rId43"/>
    <p:sldLayoutId id="2147483717" r:id="rId44"/>
    <p:sldLayoutId id="2147483722" r:id="rId45"/>
    <p:sldLayoutId id="2147483723" r:id="rId46"/>
    <p:sldLayoutId id="2147483727" r:id="rId47"/>
    <p:sldLayoutId id="2147483724" r:id="rId48"/>
    <p:sldLayoutId id="2147483736" r:id="rId49"/>
    <p:sldLayoutId id="2147483768" r:id="rId50"/>
    <p:sldLayoutId id="2147483726" r:id="rId51"/>
    <p:sldLayoutId id="2147483773" r:id="rId52"/>
    <p:sldLayoutId id="2147483721" r:id="rId53"/>
    <p:sldLayoutId id="2147483745" r:id="rId54"/>
    <p:sldLayoutId id="2147483686" r:id="rId55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i="0" kern="1200">
          <a:solidFill>
            <a:schemeClr val="tx2"/>
          </a:solidFill>
          <a:latin typeface="Equip Extended ExtraBold" panose="0200050300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Equip Extended Medium" panose="0200060300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Equip Extended Light" panose="0200050300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Equip Extended Light" panose="0200050300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Equip Extended Light" panose="0200050300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200" b="0" i="0" kern="1200">
          <a:solidFill>
            <a:schemeClr val="tx2"/>
          </a:solidFill>
          <a:latin typeface="Equip Extended Light" panose="02000503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03" userDrawn="1">
          <p15:clr>
            <a:srgbClr val="F26B43"/>
          </p15:clr>
        </p15:guide>
        <p15:guide id="2" pos="39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50CEDB-E98B-40E5-A1BE-08C896D36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398" y="481125"/>
            <a:ext cx="6947999" cy="672867"/>
          </a:xfrm>
        </p:spPr>
        <p:txBody>
          <a:bodyPr/>
          <a:lstStyle/>
          <a:p>
            <a:r>
              <a:rPr lang="en-US" sz="3600" dirty="0">
                <a:latin typeface="Equip Extended ExtraBold" panose="02000503000000020004" pitchFamily="2" charset="0"/>
              </a:rPr>
              <a:t>Equip Extended </a:t>
            </a:r>
            <a:r>
              <a:rPr lang="en-US" sz="3600" dirty="0" err="1">
                <a:latin typeface="Equip Extended ExtraBold" panose="02000503000000020004" pitchFamily="2" charset="0"/>
              </a:rPr>
              <a:t>ExtraBold</a:t>
            </a:r>
            <a:endParaRPr lang="en-US" sz="3600" dirty="0">
              <a:latin typeface="Equip Extended ExtraBold" panose="02000503000000020004" pitchFamily="2" charset="0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9D1CE5-EF25-4590-BF62-79B6C70749A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401" y="1178028"/>
            <a:ext cx="6947999" cy="365091"/>
          </a:xfrm>
        </p:spPr>
        <p:txBody>
          <a:bodyPr/>
          <a:lstStyle/>
          <a:p>
            <a:r>
              <a:rPr lang="en-US" dirty="0">
                <a:latin typeface="Equip Extended Light" panose="02000503000000020004" pitchFamily="2" charset="0"/>
              </a:rPr>
              <a:t>Equip Extended Light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503C636-B338-45D3-91ED-ED0479E9DC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Equip Light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A35E192-F602-4737-A548-816D2B0F02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0" dirty="0"/>
              <a:t>Equip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20EE47FC-9523-4B3A-98DB-44E2D74E50A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981197" y="1634188"/>
            <a:ext cx="2446316" cy="426646"/>
          </a:xfrm>
        </p:spPr>
        <p:txBody>
          <a:bodyPr/>
          <a:lstStyle/>
          <a:p>
            <a:r>
              <a:rPr lang="en-US" b="0" dirty="0">
                <a:latin typeface="Equip Medium" panose="02000603000000020004" pitchFamily="2" charset="0"/>
              </a:rPr>
              <a:t>Equip Extended</a:t>
            </a:r>
          </a:p>
        </p:txBody>
      </p:sp>
    </p:spTree>
    <p:extLst>
      <p:ext uri="{BB962C8B-B14F-4D97-AF65-F5344CB8AC3E}">
        <p14:creationId xmlns:p14="http://schemas.microsoft.com/office/powerpoint/2010/main" val="3793463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Nagarro">
      <a:dk1>
        <a:srgbClr val="47D7AC"/>
      </a:dk1>
      <a:lt1>
        <a:srgbClr val="FFFFFF"/>
      </a:lt1>
      <a:dk2>
        <a:srgbClr val="06041F"/>
      </a:dk2>
      <a:lt2>
        <a:srgbClr val="8893A5"/>
      </a:lt2>
      <a:accent1>
        <a:srgbClr val="47D7AC"/>
      </a:accent1>
      <a:accent2>
        <a:srgbClr val="2E008B"/>
      </a:accent2>
      <a:accent3>
        <a:srgbClr val="C4C9D1"/>
      </a:accent3>
      <a:accent4>
        <a:srgbClr val="13294B"/>
      </a:accent4>
      <a:accent5>
        <a:srgbClr val="FBD872"/>
      </a:accent5>
      <a:accent6>
        <a:srgbClr val="F8485E"/>
      </a:accent6>
      <a:hlink>
        <a:srgbClr val="3AAB94"/>
      </a:hlink>
      <a:folHlink>
        <a:srgbClr val="3AAB94"/>
      </a:folHlink>
    </a:clrScheme>
    <a:fontScheme name="HL EquipExtMed, Text Equip light">
      <a:majorFont>
        <a:latin typeface="Equip Extended Medium"/>
        <a:ea typeface=""/>
        <a:cs typeface=""/>
      </a:majorFont>
      <a:minorFont>
        <a:latin typeface="Equip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BBE7212-E595-4D74-ADDF-7975AB847D57}" vid="{281894C3-C1F5-4042-94DD-0F744C41AF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5829CC4070EC4A870F35CB145A8671" ma:contentTypeVersion="18" ma:contentTypeDescription="Create a new document." ma:contentTypeScope="" ma:versionID="84e3d6b67e3893838a5ccc8d3a49bf14">
  <xsd:schema xmlns:xsd="http://www.w3.org/2001/XMLSchema" xmlns:xs="http://www.w3.org/2001/XMLSchema" xmlns:p="http://schemas.microsoft.com/office/2006/metadata/properties" xmlns:ns2="8db0d71a-0899-4f4d-9a23-4512a2c2aef2" xmlns:ns3="6a53514f-501b-4d4b-8bdf-8f34824c77e0" targetNamespace="http://schemas.microsoft.com/office/2006/metadata/properties" ma:root="true" ma:fieldsID="bd2543e401b43c3463fccb6f5b76d405" ns2:_="" ns3:_="">
    <xsd:import namespace="8db0d71a-0899-4f4d-9a23-4512a2c2aef2"/>
    <xsd:import namespace="6a53514f-501b-4d4b-8bdf-8f34824c77e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b0d71a-0899-4f4d-9a23-4512a2c2ae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2715f63-63d5-4241-9ac6-6337b509393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53514f-501b-4d4b-8bdf-8f34824c77e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89afcab6-fd9b-4eae-ac3a-b93be0028c42}" ma:internalName="TaxCatchAll" ma:showField="CatchAllData" ma:web="6a53514f-501b-4d4b-8bdf-8f34824c77e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db0d71a-0899-4f4d-9a23-4512a2c2aef2">
      <Terms xmlns="http://schemas.microsoft.com/office/infopath/2007/PartnerControls"/>
    </lcf76f155ced4ddcb4097134ff3c332f>
    <TaxCatchAll xmlns="6a53514f-501b-4d4b-8bdf-8f34824c77e0" xsi:nil="true"/>
  </documentManagement>
</p:properties>
</file>

<file path=customXml/itemProps1.xml><?xml version="1.0" encoding="utf-8"?>
<ds:datastoreItem xmlns:ds="http://schemas.openxmlformats.org/officeDocument/2006/customXml" ds:itemID="{37C2F0F4-F0CF-43B2-ADB5-005224CD83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db0d71a-0899-4f4d-9a23-4512a2c2aef2"/>
    <ds:schemaRef ds:uri="6a53514f-501b-4d4b-8bdf-8f34824c77e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62B4790-0194-44B8-901C-F4E7B410BEF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7495CFF-C2E2-463C-A629-D1945A4107AA}">
  <ds:schemaRefs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6a53514f-501b-4d4b-8bdf-8f34824c77e0"/>
    <ds:schemaRef ds:uri="8db0d71a-0899-4f4d-9a23-4512a2c2aef2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</Template>
  <TotalTime>0</TotalTime>
  <Words>11</Words>
  <Application>Microsoft Office PowerPoint</Application>
  <PresentationFormat>Breitbild</PresentationFormat>
  <Paragraphs>5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11" baseType="lpstr">
      <vt:lpstr>Arial</vt:lpstr>
      <vt:lpstr>Equip</vt:lpstr>
      <vt:lpstr>Equip Extended Light</vt:lpstr>
      <vt:lpstr>Calibri</vt:lpstr>
      <vt:lpstr>Equip Extended Medium</vt:lpstr>
      <vt:lpstr>Equip Extended ExtraBold</vt:lpstr>
      <vt:lpstr>Equip Light</vt:lpstr>
      <vt:lpstr>Equip Medium</vt:lpstr>
      <vt:lpstr>Equip Extended</vt:lpstr>
      <vt:lpstr>Office</vt:lpstr>
      <vt:lpstr>Equip Extended ExtraBold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Vuk Ristivojevic</dc:creator>
  <cp:lastModifiedBy>Samuel Blasko</cp:lastModifiedBy>
  <cp:revision>4</cp:revision>
  <dcterms:created xsi:type="dcterms:W3CDTF">2024-05-02T11:24:59Z</dcterms:created>
  <dcterms:modified xsi:type="dcterms:W3CDTF">2026-02-12T08:27:33Z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0x010100445829CC4070EC4A870F35CB145A8671</vt:lpwstr>
  </property>
  <property fmtid="{D5CDD505-2E9C-101B-9397-08002B2CF9AE}" pid="3" name="MediaServiceImageTags">
    <vt:lpwstr/>
  </property>
</Properties>
</file>